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7" r:id="rId3"/>
    <p:sldId id="284" r:id="rId4"/>
    <p:sldId id="285" r:id="rId5"/>
    <p:sldId id="286" r:id="rId6"/>
    <p:sldId id="287" r:id="rId7"/>
    <p:sldId id="288" r:id="rId8"/>
    <p:sldId id="289" r:id="rId9"/>
    <p:sldId id="291" r:id="rId10"/>
    <p:sldId id="290" r:id="rId11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EE1588-D423-454F-914A-D3BA3CBB29A1}" v="63" dt="2024-02-09T09:21:02.955"/>
    <p1510:client id="{962014A9-C27B-B84E-A752-4E3BFD91F91A}" v="10" dt="2024-02-10T06:30:37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84" autoAdjust="0"/>
    <p:restoredTop sz="89424" autoAdjust="0"/>
  </p:normalViewPr>
  <p:slideViewPr>
    <p:cSldViewPr snapToGrid="0">
      <p:cViewPr varScale="1">
        <p:scale>
          <a:sx n="227" d="100"/>
          <a:sy n="227" d="100"/>
        </p:scale>
        <p:origin x="1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lis Kiagias" userId="c3565f1950a8e34f" providerId="LiveId" clId="{962014A9-C27B-B84E-A752-4E3BFD91F91A}"/>
    <pc:docChg chg="custSel addSld modSld">
      <pc:chgData name="Manolis Kiagias" userId="c3565f1950a8e34f" providerId="LiveId" clId="{962014A9-C27B-B84E-A752-4E3BFD91F91A}" dt="2024-02-10T06:31:09.683" v="295" actId="20577"/>
      <pc:docMkLst>
        <pc:docMk/>
      </pc:docMkLst>
      <pc:sldChg chg="addSp modSp mod">
        <pc:chgData name="Manolis Kiagias" userId="c3565f1950a8e34f" providerId="LiveId" clId="{962014A9-C27B-B84E-A752-4E3BFD91F91A}" dt="2024-02-10T06:11:29.292" v="47" actId="1076"/>
        <pc:sldMkLst>
          <pc:docMk/>
          <pc:sldMk cId="3852499584" sldId="288"/>
        </pc:sldMkLst>
        <pc:spChg chg="add mod">
          <ac:chgData name="Manolis Kiagias" userId="c3565f1950a8e34f" providerId="LiveId" clId="{962014A9-C27B-B84E-A752-4E3BFD91F91A}" dt="2024-02-10T06:11:29.292" v="47" actId="1076"/>
          <ac:spMkLst>
            <pc:docMk/>
            <pc:sldMk cId="3852499584" sldId="288"/>
            <ac:spMk id="2" creationId="{BF5EDB08-9DE5-5EF3-78F5-89805B275BA1}"/>
          </ac:spMkLst>
        </pc:spChg>
      </pc:sldChg>
      <pc:sldChg chg="modSp mod">
        <pc:chgData name="Manolis Kiagias" userId="c3565f1950a8e34f" providerId="LiveId" clId="{962014A9-C27B-B84E-A752-4E3BFD91F91A}" dt="2024-02-10T06:15:14.962" v="114" actId="207"/>
        <pc:sldMkLst>
          <pc:docMk/>
          <pc:sldMk cId="1390045518" sldId="289"/>
        </pc:sldMkLst>
        <pc:spChg chg="mod">
          <ac:chgData name="Manolis Kiagias" userId="c3565f1950a8e34f" providerId="LiveId" clId="{962014A9-C27B-B84E-A752-4E3BFD91F91A}" dt="2024-02-10T06:14:14.429" v="107" actId="14100"/>
          <ac:spMkLst>
            <pc:docMk/>
            <pc:sldMk cId="1390045518" sldId="289"/>
            <ac:spMk id="7" creationId="{BAC6BB61-959D-2AED-0FD3-42ED1200C455}"/>
          </ac:spMkLst>
        </pc:spChg>
        <pc:spChg chg="mod">
          <ac:chgData name="Manolis Kiagias" userId="c3565f1950a8e34f" providerId="LiveId" clId="{962014A9-C27B-B84E-A752-4E3BFD91F91A}" dt="2024-02-10T06:15:14.962" v="114" actId="207"/>
          <ac:spMkLst>
            <pc:docMk/>
            <pc:sldMk cId="1390045518" sldId="289"/>
            <ac:spMk id="8" creationId="{A75D3060-B1AD-D25D-250D-42B6AF0399E4}"/>
          </ac:spMkLst>
        </pc:spChg>
        <pc:spChg chg="mod">
          <ac:chgData name="Manolis Kiagias" userId="c3565f1950a8e34f" providerId="LiveId" clId="{962014A9-C27B-B84E-A752-4E3BFD91F91A}" dt="2024-02-10T06:14:57.452" v="112" actId="207"/>
          <ac:spMkLst>
            <pc:docMk/>
            <pc:sldMk cId="1390045518" sldId="289"/>
            <ac:spMk id="9" creationId="{E50778DF-DE54-602E-829C-F737E97735F9}"/>
          </ac:spMkLst>
        </pc:spChg>
        <pc:spChg chg="mod">
          <ac:chgData name="Manolis Kiagias" userId="c3565f1950a8e34f" providerId="LiveId" clId="{962014A9-C27B-B84E-A752-4E3BFD91F91A}" dt="2024-02-10T06:15:07.490" v="113" actId="207"/>
          <ac:spMkLst>
            <pc:docMk/>
            <pc:sldMk cId="1390045518" sldId="289"/>
            <ac:spMk id="10" creationId="{30275258-72EF-5F6A-50F6-00C905A874AB}"/>
          </ac:spMkLst>
        </pc:spChg>
      </pc:sldChg>
      <pc:sldChg chg="addSp delSp modSp add mod">
        <pc:chgData name="Manolis Kiagias" userId="c3565f1950a8e34f" providerId="LiveId" clId="{962014A9-C27B-B84E-A752-4E3BFD91F91A}" dt="2024-02-10T06:31:09.683" v="295" actId="20577"/>
        <pc:sldMkLst>
          <pc:docMk/>
          <pc:sldMk cId="3815217702" sldId="291"/>
        </pc:sldMkLst>
        <pc:spChg chg="mod">
          <ac:chgData name="Manolis Kiagias" userId="c3565f1950a8e34f" providerId="LiveId" clId="{962014A9-C27B-B84E-A752-4E3BFD91F91A}" dt="2024-02-10T06:15:40.316" v="132" actId="20577"/>
          <ac:spMkLst>
            <pc:docMk/>
            <pc:sldMk cId="3815217702" sldId="291"/>
            <ac:spMk id="3" creationId="{7A024F44-CD0A-3E59-531C-7DC49F3813EB}"/>
          </ac:spMkLst>
        </pc:spChg>
        <pc:spChg chg="del">
          <ac:chgData name="Manolis Kiagias" userId="c3565f1950a8e34f" providerId="LiveId" clId="{962014A9-C27B-B84E-A752-4E3BFD91F91A}" dt="2024-02-10T06:24:40.547" v="143" actId="478"/>
          <ac:spMkLst>
            <pc:docMk/>
            <pc:sldMk cId="3815217702" sldId="291"/>
            <ac:spMk id="7" creationId="{BAC6BB61-959D-2AED-0FD3-42ED1200C455}"/>
          </ac:spMkLst>
        </pc:spChg>
        <pc:spChg chg="del">
          <ac:chgData name="Manolis Kiagias" userId="c3565f1950a8e34f" providerId="LiveId" clId="{962014A9-C27B-B84E-A752-4E3BFD91F91A}" dt="2024-02-10T06:24:43.773" v="144" actId="478"/>
          <ac:spMkLst>
            <pc:docMk/>
            <pc:sldMk cId="3815217702" sldId="291"/>
            <ac:spMk id="8" creationId="{A75D3060-B1AD-D25D-250D-42B6AF0399E4}"/>
          </ac:spMkLst>
        </pc:spChg>
        <pc:spChg chg="del">
          <ac:chgData name="Manolis Kiagias" userId="c3565f1950a8e34f" providerId="LiveId" clId="{962014A9-C27B-B84E-A752-4E3BFD91F91A}" dt="2024-02-10T06:24:37.848" v="142" actId="478"/>
          <ac:spMkLst>
            <pc:docMk/>
            <pc:sldMk cId="3815217702" sldId="291"/>
            <ac:spMk id="9" creationId="{E50778DF-DE54-602E-829C-F737E97735F9}"/>
          </ac:spMkLst>
        </pc:spChg>
        <pc:spChg chg="del mod">
          <ac:chgData name="Manolis Kiagias" userId="c3565f1950a8e34f" providerId="LiveId" clId="{962014A9-C27B-B84E-A752-4E3BFD91F91A}" dt="2024-02-10T06:24:34.998" v="141" actId="478"/>
          <ac:spMkLst>
            <pc:docMk/>
            <pc:sldMk cId="3815217702" sldId="291"/>
            <ac:spMk id="10" creationId="{30275258-72EF-5F6A-50F6-00C905A874AB}"/>
          </ac:spMkLst>
        </pc:spChg>
        <pc:spChg chg="del">
          <ac:chgData name="Manolis Kiagias" userId="c3565f1950a8e34f" providerId="LiveId" clId="{962014A9-C27B-B84E-A752-4E3BFD91F91A}" dt="2024-02-10T06:23:52.164" v="133" actId="478"/>
          <ac:spMkLst>
            <pc:docMk/>
            <pc:sldMk cId="3815217702" sldId="291"/>
            <ac:spMk id="11" creationId="{DAEA8EA5-D95C-71E0-C23E-6B775DF32EEA}"/>
          </ac:spMkLst>
        </pc:spChg>
        <pc:spChg chg="del">
          <ac:chgData name="Manolis Kiagias" userId="c3565f1950a8e34f" providerId="LiveId" clId="{962014A9-C27B-B84E-A752-4E3BFD91F91A}" dt="2024-02-10T06:24:17.178" v="138" actId="478"/>
          <ac:spMkLst>
            <pc:docMk/>
            <pc:sldMk cId="3815217702" sldId="291"/>
            <ac:spMk id="12" creationId="{B330C17A-0E56-D08A-D5B8-1E522CF15FE6}"/>
          </ac:spMkLst>
        </pc:spChg>
        <pc:spChg chg="add mod">
          <ac:chgData name="Manolis Kiagias" userId="c3565f1950a8e34f" providerId="LiveId" clId="{962014A9-C27B-B84E-A752-4E3BFD91F91A}" dt="2024-02-10T06:30:28.660" v="199" actId="1076"/>
          <ac:spMkLst>
            <pc:docMk/>
            <pc:sldMk cId="3815217702" sldId="291"/>
            <ac:spMk id="20" creationId="{7485F678-A16C-09BF-0E03-0B7A59A8102B}"/>
          </ac:spMkLst>
        </pc:spChg>
        <pc:spChg chg="add mod">
          <ac:chgData name="Manolis Kiagias" userId="c3565f1950a8e34f" providerId="LiveId" clId="{962014A9-C27B-B84E-A752-4E3BFD91F91A}" dt="2024-02-10T06:31:09.683" v="295" actId="20577"/>
          <ac:spMkLst>
            <pc:docMk/>
            <pc:sldMk cId="3815217702" sldId="291"/>
            <ac:spMk id="21" creationId="{1CA1E691-DF90-A7FC-B40F-413CCF32EB36}"/>
          </ac:spMkLst>
        </pc:spChg>
        <pc:picChg chg="add mod">
          <ac:chgData name="Manolis Kiagias" userId="c3565f1950a8e34f" providerId="LiveId" clId="{962014A9-C27B-B84E-A752-4E3BFD91F91A}" dt="2024-02-10T06:25:36.652" v="152" actId="1076"/>
          <ac:picMkLst>
            <pc:docMk/>
            <pc:sldMk cId="3815217702" sldId="291"/>
            <ac:picMk id="2" creationId="{1AEA0FBB-3194-AAB2-D767-6CD69C4E24B4}"/>
          </ac:picMkLst>
        </pc:picChg>
        <pc:picChg chg="mod modCrop">
          <ac:chgData name="Manolis Kiagias" userId="c3565f1950a8e34f" providerId="LiveId" clId="{962014A9-C27B-B84E-A752-4E3BFD91F91A}" dt="2024-02-10T06:24:52.784" v="145" actId="732"/>
          <ac:picMkLst>
            <pc:docMk/>
            <pc:sldMk cId="3815217702" sldId="291"/>
            <ac:picMk id="6" creationId="{7C7D9CB4-515B-9442-0903-26EC485631C4}"/>
          </ac:picMkLst>
        </pc:picChg>
        <pc:picChg chg="add mod">
          <ac:chgData name="Manolis Kiagias" userId="c3565f1950a8e34f" providerId="LiveId" clId="{962014A9-C27B-B84E-A752-4E3BFD91F91A}" dt="2024-02-10T06:26:30.963" v="157" actId="1076"/>
          <ac:picMkLst>
            <pc:docMk/>
            <pc:sldMk cId="3815217702" sldId="291"/>
            <ac:picMk id="1026" creationId="{EE84AD9D-6214-794D-4C8B-88397E6B9082}"/>
          </ac:picMkLst>
        </pc:picChg>
        <pc:cxnChg chg="add mod">
          <ac:chgData name="Manolis Kiagias" userId="c3565f1950a8e34f" providerId="LiveId" clId="{962014A9-C27B-B84E-A752-4E3BFD91F91A}" dt="2024-02-10T06:27:22.821" v="176" actId="14100"/>
          <ac:cxnSpMkLst>
            <pc:docMk/>
            <pc:sldMk cId="3815217702" sldId="291"/>
            <ac:cxnSpMk id="5" creationId="{2FBC3226-64B9-FBC5-0714-EA1FC4E2E878}"/>
          </ac:cxnSpMkLst>
        </pc:cxnChg>
        <pc:cxnChg chg="add del mod">
          <ac:chgData name="Manolis Kiagias" userId="c3565f1950a8e34f" providerId="LiveId" clId="{962014A9-C27B-B84E-A752-4E3BFD91F91A}" dt="2024-02-10T06:27:46.212" v="178" actId="478"/>
          <ac:cxnSpMkLst>
            <pc:docMk/>
            <pc:sldMk cId="3815217702" sldId="291"/>
            <ac:cxnSpMk id="15" creationId="{617E4EE8-BC96-3F3F-0373-D1146C8855DA}"/>
          </ac:cxnSpMkLst>
        </pc:cxnChg>
        <pc:cxnChg chg="add mod">
          <ac:chgData name="Manolis Kiagias" userId="c3565f1950a8e34f" providerId="LiveId" clId="{962014A9-C27B-B84E-A752-4E3BFD91F91A}" dt="2024-02-10T06:28:41.152" v="191" actId="14100"/>
          <ac:cxnSpMkLst>
            <pc:docMk/>
            <pc:sldMk cId="3815217702" sldId="291"/>
            <ac:cxnSpMk id="16" creationId="{67C7851A-C1C8-873D-37DC-43B821E41A24}"/>
          </ac:cxnSpMkLst>
        </pc:cxnChg>
      </pc:sldChg>
    </pc:docChg>
  </pc:docChgLst>
  <pc:docChgLst>
    <pc:chgData name="Manolis Kiagias" userId="c3565f1950a8e34f" providerId="LiveId" clId="{47EE1588-D423-454F-914A-D3BA3CBB29A1}"/>
    <pc:docChg chg="undo custSel addSld delSld modSld sldOrd">
      <pc:chgData name="Manolis Kiagias" userId="c3565f1950a8e34f" providerId="LiveId" clId="{47EE1588-D423-454F-914A-D3BA3CBB29A1}" dt="2024-02-09T10:45:57.105" v="1277" actId="1076"/>
      <pc:docMkLst>
        <pc:docMk/>
      </pc:docMkLst>
      <pc:sldChg chg="addSp delSp modSp mod">
        <pc:chgData name="Manolis Kiagias" userId="c3565f1950a8e34f" providerId="LiveId" clId="{47EE1588-D423-454F-914A-D3BA3CBB29A1}" dt="2024-02-09T06:39:00.271" v="42" actId="313"/>
        <pc:sldMkLst>
          <pc:docMk/>
          <pc:sldMk cId="0" sldId="256"/>
        </pc:sldMkLst>
        <pc:spChg chg="mod">
          <ac:chgData name="Manolis Kiagias" userId="c3565f1950a8e34f" providerId="LiveId" clId="{47EE1588-D423-454F-914A-D3BA3CBB29A1}" dt="2024-02-09T06:39:00.271" v="42" actId="313"/>
          <ac:spMkLst>
            <pc:docMk/>
            <pc:sldMk cId="0" sldId="256"/>
            <ac:spMk id="5" creationId="{58373FDB-040B-83E9-E0DA-46D30B2B03B4}"/>
          </ac:spMkLst>
        </pc:spChg>
        <pc:picChg chg="del">
          <ac:chgData name="Manolis Kiagias" userId="c3565f1950a8e34f" providerId="LiveId" clId="{47EE1588-D423-454F-914A-D3BA3CBB29A1}" dt="2024-02-09T06:38:10.748" v="0" actId="478"/>
          <ac:picMkLst>
            <pc:docMk/>
            <pc:sldMk cId="0" sldId="256"/>
            <ac:picMk id="2" creationId="{953EF8B5-F7CB-BD7C-7075-B380B99238D6}"/>
          </ac:picMkLst>
        </pc:picChg>
        <pc:picChg chg="add mod">
          <ac:chgData name="Manolis Kiagias" userId="c3565f1950a8e34f" providerId="LiveId" clId="{47EE1588-D423-454F-914A-D3BA3CBB29A1}" dt="2024-02-09T06:38:11.717" v="1"/>
          <ac:picMkLst>
            <pc:docMk/>
            <pc:sldMk cId="0" sldId="256"/>
            <ac:picMk id="6" creationId="{500C9F1F-4257-C100-626A-D3FB50851824}"/>
          </ac:picMkLst>
        </pc:picChg>
      </pc:sldChg>
      <pc:sldChg chg="addSp delSp modSp mod">
        <pc:chgData name="Manolis Kiagias" userId="c3565f1950a8e34f" providerId="LiveId" clId="{47EE1588-D423-454F-914A-D3BA3CBB29A1}" dt="2024-02-09T06:49:54.411" v="204" actId="1076"/>
        <pc:sldMkLst>
          <pc:docMk/>
          <pc:sldMk cId="0" sldId="267"/>
        </pc:sldMkLst>
        <pc:spChg chg="mod">
          <ac:chgData name="Manolis Kiagias" userId="c3565f1950a8e34f" providerId="LiveId" clId="{47EE1588-D423-454F-914A-D3BA3CBB29A1}" dt="2024-02-09T06:40:34.170" v="82" actId="14100"/>
          <ac:spMkLst>
            <pc:docMk/>
            <pc:sldMk cId="0" sldId="267"/>
            <ac:spMk id="3" creationId="{449B1E7D-9AEC-DE3A-BBF5-E649E8B2789A}"/>
          </ac:spMkLst>
        </pc:spChg>
        <pc:spChg chg="add mod">
          <ac:chgData name="Manolis Kiagias" userId="c3565f1950a8e34f" providerId="LiveId" clId="{47EE1588-D423-454F-914A-D3BA3CBB29A1}" dt="2024-02-09T06:49:54.411" v="204" actId="1076"/>
          <ac:spMkLst>
            <pc:docMk/>
            <pc:sldMk cId="0" sldId="267"/>
            <ac:spMk id="4" creationId="{110A360B-5411-4970-39D9-34228992E6FA}"/>
          </ac:spMkLst>
        </pc:spChg>
        <pc:spChg chg="add mod">
          <ac:chgData name="Manolis Kiagias" userId="c3565f1950a8e34f" providerId="LiveId" clId="{47EE1588-D423-454F-914A-D3BA3CBB29A1}" dt="2024-02-09T06:49:36.428" v="201" actId="1076"/>
          <ac:spMkLst>
            <pc:docMk/>
            <pc:sldMk cId="0" sldId="267"/>
            <ac:spMk id="5" creationId="{93D668C7-7F46-6DAE-6E21-CAFA7A6F86DB}"/>
          </ac:spMkLst>
        </pc:spChg>
        <pc:picChg chg="del">
          <ac:chgData name="Manolis Kiagias" userId="c3565f1950a8e34f" providerId="LiveId" clId="{47EE1588-D423-454F-914A-D3BA3CBB29A1}" dt="2024-02-09T06:40:15.024" v="78" actId="478"/>
          <ac:picMkLst>
            <pc:docMk/>
            <pc:sldMk cId="0" sldId="267"/>
            <ac:picMk id="2" creationId="{D5CA0F0F-674D-14B3-A445-7776731B0E42}"/>
          </ac:picMkLst>
        </pc:picChg>
        <pc:picChg chg="add mod">
          <ac:chgData name="Manolis Kiagias" userId="c3565f1950a8e34f" providerId="LiveId" clId="{47EE1588-D423-454F-914A-D3BA3CBB29A1}" dt="2024-02-09T06:47:31.566" v="97" actId="1076"/>
          <ac:picMkLst>
            <pc:docMk/>
            <pc:sldMk cId="0" sldId="267"/>
            <ac:picMk id="1026" creationId="{0824EC2F-BB8E-6AB0-7592-212F283275DC}"/>
          </ac:picMkLst>
        </pc:picChg>
        <pc:picChg chg="add mod">
          <ac:chgData name="Manolis Kiagias" userId="c3565f1950a8e34f" providerId="LiveId" clId="{47EE1588-D423-454F-914A-D3BA3CBB29A1}" dt="2024-02-09T06:49:49.708" v="203" actId="1076"/>
          <ac:picMkLst>
            <pc:docMk/>
            <pc:sldMk cId="0" sldId="267"/>
            <ac:picMk id="1028" creationId="{139993F4-A826-6727-FE10-67DAFF8D8C90}"/>
          </ac:picMkLst>
        </pc:picChg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0" sldId="268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0" sldId="269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0" sldId="270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601311398" sldId="277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2177926105" sldId="278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3037271970" sldId="279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3304713585" sldId="280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2828016200" sldId="281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3277686022" sldId="282"/>
        </pc:sldMkLst>
      </pc:sldChg>
      <pc:sldChg chg="del">
        <pc:chgData name="Manolis Kiagias" userId="c3565f1950a8e34f" providerId="LiveId" clId="{47EE1588-D423-454F-914A-D3BA3CBB29A1}" dt="2024-02-09T09:08:00.276" v="951" actId="47"/>
        <pc:sldMkLst>
          <pc:docMk/>
          <pc:sldMk cId="2880703608" sldId="283"/>
        </pc:sldMkLst>
      </pc:sldChg>
      <pc:sldChg chg="addSp delSp modSp add mod">
        <pc:chgData name="Manolis Kiagias" userId="c3565f1950a8e34f" providerId="LiveId" clId="{47EE1588-D423-454F-914A-D3BA3CBB29A1}" dt="2024-02-09T06:58:20.482" v="356" actId="1076"/>
        <pc:sldMkLst>
          <pc:docMk/>
          <pc:sldMk cId="2396463398" sldId="284"/>
        </pc:sldMkLst>
        <pc:spChg chg="add mod">
          <ac:chgData name="Manolis Kiagias" userId="c3565f1950a8e34f" providerId="LiveId" clId="{47EE1588-D423-454F-914A-D3BA3CBB29A1}" dt="2024-02-09T06:56:51.326" v="305" actId="403"/>
          <ac:spMkLst>
            <pc:docMk/>
            <pc:sldMk cId="2396463398" sldId="284"/>
            <ac:spMk id="2" creationId="{6B260C4C-B154-6D2A-5662-72182AE20F46}"/>
          </ac:spMkLst>
        </pc:spChg>
        <pc:spChg chg="mod">
          <ac:chgData name="Manolis Kiagias" userId="c3565f1950a8e34f" providerId="LiveId" clId="{47EE1588-D423-454F-914A-D3BA3CBB29A1}" dt="2024-02-09T06:53:06.164" v="235" actId="20577"/>
          <ac:spMkLst>
            <pc:docMk/>
            <pc:sldMk cId="2396463398" sldId="284"/>
            <ac:spMk id="3" creationId="{4E5E3C5D-2D51-F787-9F24-02A6459E2723}"/>
          </ac:spMkLst>
        </pc:spChg>
        <pc:spChg chg="del">
          <ac:chgData name="Manolis Kiagias" userId="c3565f1950a8e34f" providerId="LiveId" clId="{47EE1588-D423-454F-914A-D3BA3CBB29A1}" dt="2024-02-09T06:53:15.203" v="237" actId="478"/>
          <ac:spMkLst>
            <pc:docMk/>
            <pc:sldMk cId="2396463398" sldId="284"/>
            <ac:spMk id="4" creationId="{30F06D55-B0B2-BB64-11ED-6D055364B741}"/>
          </ac:spMkLst>
        </pc:spChg>
        <pc:spChg chg="del">
          <ac:chgData name="Manolis Kiagias" userId="c3565f1950a8e34f" providerId="LiveId" clId="{47EE1588-D423-454F-914A-D3BA3CBB29A1}" dt="2024-02-09T06:53:17.978" v="238" actId="478"/>
          <ac:spMkLst>
            <pc:docMk/>
            <pc:sldMk cId="2396463398" sldId="284"/>
            <ac:spMk id="5" creationId="{1F9B54BA-FCE5-CC04-0586-39BD76ABEDAD}"/>
          </ac:spMkLst>
        </pc:spChg>
        <pc:spChg chg="add mod">
          <ac:chgData name="Manolis Kiagias" userId="c3565f1950a8e34f" providerId="LiveId" clId="{47EE1588-D423-454F-914A-D3BA3CBB29A1}" dt="2024-02-09T06:58:20.482" v="356" actId="1076"/>
          <ac:spMkLst>
            <pc:docMk/>
            <pc:sldMk cId="2396463398" sldId="284"/>
            <ac:spMk id="6" creationId="{7B05983F-C801-30B0-C874-214E3A6F88AC}"/>
          </ac:spMkLst>
        </pc:spChg>
        <pc:picChg chg="del">
          <ac:chgData name="Manolis Kiagias" userId="c3565f1950a8e34f" providerId="LiveId" clId="{47EE1588-D423-454F-914A-D3BA3CBB29A1}" dt="2024-02-09T06:53:11.954" v="236" actId="478"/>
          <ac:picMkLst>
            <pc:docMk/>
            <pc:sldMk cId="2396463398" sldId="284"/>
            <ac:picMk id="1026" creationId="{267CFA08-3284-1EA2-186F-6BA31BF8F709}"/>
          </ac:picMkLst>
        </pc:picChg>
        <pc:picChg chg="mod">
          <ac:chgData name="Manolis Kiagias" userId="c3565f1950a8e34f" providerId="LiveId" clId="{47EE1588-D423-454F-914A-D3BA3CBB29A1}" dt="2024-02-09T06:53:22.180" v="239" actId="1076"/>
          <ac:picMkLst>
            <pc:docMk/>
            <pc:sldMk cId="2396463398" sldId="284"/>
            <ac:picMk id="1028" creationId="{9D9325D6-3D08-E15F-2650-0913BF64A354}"/>
          </ac:picMkLst>
        </pc:picChg>
        <pc:picChg chg="add mod">
          <ac:chgData name="Manolis Kiagias" userId="c3565f1950a8e34f" providerId="LiveId" clId="{47EE1588-D423-454F-914A-D3BA3CBB29A1}" dt="2024-02-09T06:55:13.929" v="243" actId="1076"/>
          <ac:picMkLst>
            <pc:docMk/>
            <pc:sldMk cId="2396463398" sldId="284"/>
            <ac:picMk id="2050" creationId="{FA3EDDEE-425D-433C-C3C9-ADA376E4AECC}"/>
          </ac:picMkLst>
        </pc:picChg>
      </pc:sldChg>
      <pc:sldChg chg="addSp delSp modSp add mod">
        <pc:chgData name="Manolis Kiagias" userId="c3565f1950a8e34f" providerId="LiveId" clId="{47EE1588-D423-454F-914A-D3BA3CBB29A1}" dt="2024-02-09T08:26:11.157" v="391" actId="20577"/>
        <pc:sldMkLst>
          <pc:docMk/>
          <pc:sldMk cId="338394253" sldId="285"/>
        </pc:sldMkLst>
        <pc:spChg chg="del">
          <ac:chgData name="Manolis Kiagias" userId="c3565f1950a8e34f" providerId="LiveId" clId="{47EE1588-D423-454F-914A-D3BA3CBB29A1}" dt="2024-02-09T07:04:20.767" v="359" actId="478"/>
          <ac:spMkLst>
            <pc:docMk/>
            <pc:sldMk cId="338394253" sldId="285"/>
            <ac:spMk id="2" creationId="{9E368C65-E282-D5A5-9133-D671526636EA}"/>
          </ac:spMkLst>
        </pc:spChg>
        <pc:spChg chg="mod">
          <ac:chgData name="Manolis Kiagias" userId="c3565f1950a8e34f" providerId="LiveId" clId="{47EE1588-D423-454F-914A-D3BA3CBB29A1}" dt="2024-02-09T08:26:11.157" v="391" actId="20577"/>
          <ac:spMkLst>
            <pc:docMk/>
            <pc:sldMk cId="338394253" sldId="285"/>
            <ac:spMk id="3" creationId="{2E630D7E-417C-965F-34C6-6A196622AC90}"/>
          </ac:spMkLst>
        </pc:spChg>
        <pc:spChg chg="add mod ord">
          <ac:chgData name="Manolis Kiagias" userId="c3565f1950a8e34f" providerId="LiveId" clId="{47EE1588-D423-454F-914A-D3BA3CBB29A1}" dt="2024-02-09T08:25:59.359" v="371" actId="167"/>
          <ac:spMkLst>
            <pc:docMk/>
            <pc:sldMk cId="338394253" sldId="285"/>
            <ac:spMk id="4" creationId="{BEE628BA-7DDF-A6C8-0072-60E35DBFE04F}"/>
          </ac:spMkLst>
        </pc:spChg>
        <pc:spChg chg="del">
          <ac:chgData name="Manolis Kiagias" userId="c3565f1950a8e34f" providerId="LiveId" clId="{47EE1588-D423-454F-914A-D3BA3CBB29A1}" dt="2024-02-09T07:04:24.306" v="360" actId="478"/>
          <ac:spMkLst>
            <pc:docMk/>
            <pc:sldMk cId="338394253" sldId="285"/>
            <ac:spMk id="6" creationId="{E82177E8-DC13-B6FA-96E2-F486D9A19B84}"/>
          </ac:spMkLst>
        </pc:spChg>
        <pc:picChg chg="del">
          <ac:chgData name="Manolis Kiagias" userId="c3565f1950a8e34f" providerId="LiveId" clId="{47EE1588-D423-454F-914A-D3BA3CBB29A1}" dt="2024-02-09T07:04:18.989" v="358" actId="478"/>
          <ac:picMkLst>
            <pc:docMk/>
            <pc:sldMk cId="338394253" sldId="285"/>
            <ac:picMk id="1028" creationId="{C325D90A-8DCB-2A70-DD83-927D2E517F0B}"/>
          </ac:picMkLst>
        </pc:picChg>
        <pc:picChg chg="mod">
          <ac:chgData name="Manolis Kiagias" userId="c3565f1950a8e34f" providerId="LiveId" clId="{47EE1588-D423-454F-914A-D3BA3CBB29A1}" dt="2024-02-09T07:05:14.468" v="368" actId="688"/>
          <ac:picMkLst>
            <pc:docMk/>
            <pc:sldMk cId="338394253" sldId="285"/>
            <ac:picMk id="2050" creationId="{0EC66717-3B63-BF1A-DF74-4779E8E0FF7F}"/>
          </ac:picMkLst>
        </pc:picChg>
        <pc:picChg chg="add mod">
          <ac:chgData name="Manolis Kiagias" userId="c3565f1950a8e34f" providerId="LiveId" clId="{47EE1588-D423-454F-914A-D3BA3CBB29A1}" dt="2024-02-09T07:05:06.006" v="367" actId="1076"/>
          <ac:picMkLst>
            <pc:docMk/>
            <pc:sldMk cId="338394253" sldId="285"/>
            <ac:picMk id="3074" creationId="{B3A330C6-6E5F-87B0-6E95-D95CB5D096BE}"/>
          </ac:picMkLst>
        </pc:picChg>
      </pc:sldChg>
      <pc:sldChg chg="addSp delSp modSp add mod ord">
        <pc:chgData name="Manolis Kiagias" userId="c3565f1950a8e34f" providerId="LiveId" clId="{47EE1588-D423-454F-914A-D3BA3CBB29A1}" dt="2024-02-09T08:29:24.743" v="539" actId="1076"/>
        <pc:sldMkLst>
          <pc:docMk/>
          <pc:sldMk cId="277526796" sldId="286"/>
        </pc:sldMkLst>
        <pc:spChg chg="add mod">
          <ac:chgData name="Manolis Kiagias" userId="c3565f1950a8e34f" providerId="LiveId" clId="{47EE1588-D423-454F-914A-D3BA3CBB29A1}" dt="2024-02-09T08:29:24.743" v="539" actId="1076"/>
          <ac:spMkLst>
            <pc:docMk/>
            <pc:sldMk cId="277526796" sldId="286"/>
            <ac:spMk id="2" creationId="{140AD9A1-AD14-9277-74F5-10A1BBB9D1CB}"/>
          </ac:spMkLst>
        </pc:spChg>
        <pc:spChg chg="mod">
          <ac:chgData name="Manolis Kiagias" userId="c3565f1950a8e34f" providerId="LiveId" clId="{47EE1588-D423-454F-914A-D3BA3CBB29A1}" dt="2024-02-09T08:26:57.349" v="410" actId="20577"/>
          <ac:spMkLst>
            <pc:docMk/>
            <pc:sldMk cId="277526796" sldId="286"/>
            <ac:spMk id="3" creationId="{E5727AE7-B7CF-91E4-29C6-CDAEAC4D9370}"/>
          </ac:spMkLst>
        </pc:spChg>
        <pc:spChg chg="del">
          <ac:chgData name="Manolis Kiagias" userId="c3565f1950a8e34f" providerId="LiveId" clId="{47EE1588-D423-454F-914A-D3BA3CBB29A1}" dt="2024-02-09T08:27:07.423" v="411" actId="478"/>
          <ac:spMkLst>
            <pc:docMk/>
            <pc:sldMk cId="277526796" sldId="286"/>
            <ac:spMk id="4" creationId="{66897778-0BCE-3ED9-0229-9287B57333EC}"/>
          </ac:spMkLst>
        </pc:spChg>
        <pc:spChg chg="add del mod">
          <ac:chgData name="Manolis Kiagias" userId="c3565f1950a8e34f" providerId="LiveId" clId="{47EE1588-D423-454F-914A-D3BA3CBB29A1}" dt="2024-02-09T08:28:28.312" v="472" actId="1076"/>
          <ac:spMkLst>
            <pc:docMk/>
            <pc:sldMk cId="277526796" sldId="286"/>
            <ac:spMk id="5" creationId="{6C4A8485-5584-49BD-C126-D1DB27D512E0}"/>
          </ac:spMkLst>
        </pc:spChg>
        <pc:picChg chg="del">
          <ac:chgData name="Manolis Kiagias" userId="c3565f1950a8e34f" providerId="LiveId" clId="{47EE1588-D423-454F-914A-D3BA3CBB29A1}" dt="2024-02-09T08:27:11.565" v="412" actId="478"/>
          <ac:picMkLst>
            <pc:docMk/>
            <pc:sldMk cId="277526796" sldId="286"/>
            <ac:picMk id="1028" creationId="{50F32A51-59C5-222A-2108-68A46602089C}"/>
          </ac:picMkLst>
        </pc:picChg>
      </pc:sldChg>
      <pc:sldChg chg="addSp delSp modSp add mod">
        <pc:chgData name="Manolis Kiagias" userId="c3565f1950a8e34f" providerId="LiveId" clId="{47EE1588-D423-454F-914A-D3BA3CBB29A1}" dt="2024-02-09T08:39:41.384" v="708" actId="404"/>
        <pc:sldMkLst>
          <pc:docMk/>
          <pc:sldMk cId="1817654398" sldId="287"/>
        </pc:sldMkLst>
        <pc:spChg chg="mod">
          <ac:chgData name="Manolis Kiagias" userId="c3565f1950a8e34f" providerId="LiveId" clId="{47EE1588-D423-454F-914A-D3BA3CBB29A1}" dt="2024-02-09T08:39:41.384" v="708" actId="404"/>
          <ac:spMkLst>
            <pc:docMk/>
            <pc:sldMk cId="1817654398" sldId="287"/>
            <ac:spMk id="2" creationId="{D53B196B-059D-4E90-A2A5-6F6EFA3BB535}"/>
          </ac:spMkLst>
        </pc:spChg>
        <pc:spChg chg="mod">
          <ac:chgData name="Manolis Kiagias" userId="c3565f1950a8e34f" providerId="LiveId" clId="{47EE1588-D423-454F-914A-D3BA3CBB29A1}" dt="2024-02-09T08:29:47.550" v="565" actId="20577"/>
          <ac:spMkLst>
            <pc:docMk/>
            <pc:sldMk cId="1817654398" sldId="287"/>
            <ac:spMk id="3" creationId="{4E871291-25DF-3878-4C28-5FB626E7834E}"/>
          </ac:spMkLst>
        </pc:spChg>
        <pc:spChg chg="del">
          <ac:chgData name="Manolis Kiagias" userId="c3565f1950a8e34f" providerId="LiveId" clId="{47EE1588-D423-454F-914A-D3BA3CBB29A1}" dt="2024-02-09T08:37:30.928" v="567" actId="478"/>
          <ac:spMkLst>
            <pc:docMk/>
            <pc:sldMk cId="1817654398" sldId="287"/>
            <ac:spMk id="5" creationId="{4468B2EC-EEE0-2A25-7737-69CA7357898E}"/>
          </ac:spMkLst>
        </pc:spChg>
        <pc:spChg chg="add mod">
          <ac:chgData name="Manolis Kiagias" userId="c3565f1950a8e34f" providerId="LiveId" clId="{47EE1588-D423-454F-914A-D3BA3CBB29A1}" dt="2024-02-09T08:39:37.233" v="707" actId="404"/>
          <ac:spMkLst>
            <pc:docMk/>
            <pc:sldMk cId="1817654398" sldId="287"/>
            <ac:spMk id="7" creationId="{7A5F61FA-F742-A357-401B-A783557651A5}"/>
          </ac:spMkLst>
        </pc:spChg>
        <pc:picChg chg="add mod">
          <ac:chgData name="Manolis Kiagias" userId="c3565f1950a8e34f" providerId="LiveId" clId="{47EE1588-D423-454F-914A-D3BA3CBB29A1}" dt="2024-02-09T08:37:46.517" v="570" actId="1076"/>
          <ac:picMkLst>
            <pc:docMk/>
            <pc:sldMk cId="1817654398" sldId="287"/>
            <ac:picMk id="6" creationId="{1C65D5DD-3B3D-9730-F60A-8EE2D45A3116}"/>
          </ac:picMkLst>
        </pc:picChg>
        <pc:picChg chg="del">
          <ac:chgData name="Manolis Kiagias" userId="c3565f1950a8e34f" providerId="LiveId" clId="{47EE1588-D423-454F-914A-D3BA3CBB29A1}" dt="2024-02-09T08:37:28.361" v="566" actId="478"/>
          <ac:picMkLst>
            <pc:docMk/>
            <pc:sldMk cId="1817654398" sldId="287"/>
            <ac:picMk id="1026" creationId="{534EE802-FFA5-0B29-0E55-4B7085BC6711}"/>
          </ac:picMkLst>
        </pc:picChg>
      </pc:sldChg>
      <pc:sldChg chg="addSp delSp modSp add mod">
        <pc:chgData name="Manolis Kiagias" userId="c3565f1950a8e34f" providerId="LiveId" clId="{47EE1588-D423-454F-914A-D3BA3CBB29A1}" dt="2024-02-09T09:07:39.256" v="950" actId="1076"/>
        <pc:sldMkLst>
          <pc:docMk/>
          <pc:sldMk cId="3852499584" sldId="288"/>
        </pc:sldMkLst>
        <pc:spChg chg="del">
          <ac:chgData name="Manolis Kiagias" userId="c3565f1950a8e34f" providerId="LiveId" clId="{47EE1588-D423-454F-914A-D3BA3CBB29A1}" dt="2024-02-09T08:44:28.024" v="721" actId="478"/>
          <ac:spMkLst>
            <pc:docMk/>
            <pc:sldMk cId="3852499584" sldId="288"/>
            <ac:spMk id="2" creationId="{51A75649-777C-7F43-1F39-20CE13F502F3}"/>
          </ac:spMkLst>
        </pc:spChg>
        <pc:spChg chg="mod">
          <ac:chgData name="Manolis Kiagias" userId="c3565f1950a8e34f" providerId="LiveId" clId="{47EE1588-D423-454F-914A-D3BA3CBB29A1}" dt="2024-02-09T09:05:19.071" v="938" actId="2085"/>
          <ac:spMkLst>
            <pc:docMk/>
            <pc:sldMk cId="3852499584" sldId="288"/>
            <ac:spMk id="3" creationId="{569E27F1-D954-EFB0-7374-B449EB67FD66}"/>
          </ac:spMkLst>
        </pc:spChg>
        <pc:spChg chg="add mod">
          <ac:chgData name="Manolis Kiagias" userId="c3565f1950a8e34f" providerId="LiveId" clId="{47EE1588-D423-454F-914A-D3BA3CBB29A1}" dt="2024-02-09T09:05:35.914" v="940" actId="2085"/>
          <ac:spMkLst>
            <pc:docMk/>
            <pc:sldMk cId="3852499584" sldId="288"/>
            <ac:spMk id="5" creationId="{3070010D-2677-506E-356A-34A0B797A665}"/>
          </ac:spMkLst>
        </pc:spChg>
        <pc:spChg chg="del">
          <ac:chgData name="Manolis Kiagias" userId="c3565f1950a8e34f" providerId="LiveId" clId="{47EE1588-D423-454F-914A-D3BA3CBB29A1}" dt="2024-02-09T08:44:29.133" v="722" actId="478"/>
          <ac:spMkLst>
            <pc:docMk/>
            <pc:sldMk cId="3852499584" sldId="288"/>
            <ac:spMk id="7" creationId="{B82B59E9-329B-4662-F753-0F6B3DF393A5}"/>
          </ac:spMkLst>
        </pc:spChg>
        <pc:spChg chg="add mod">
          <ac:chgData name="Manolis Kiagias" userId="c3565f1950a8e34f" providerId="LiveId" clId="{47EE1588-D423-454F-914A-D3BA3CBB29A1}" dt="2024-02-09T09:05:35.914" v="940" actId="2085"/>
          <ac:spMkLst>
            <pc:docMk/>
            <pc:sldMk cId="3852499584" sldId="288"/>
            <ac:spMk id="8" creationId="{C984C244-9031-885F-258F-1C0516AC6F52}"/>
          </ac:spMkLst>
        </pc:spChg>
        <pc:spChg chg="add del mod">
          <ac:chgData name="Manolis Kiagias" userId="c3565f1950a8e34f" providerId="LiveId" clId="{47EE1588-D423-454F-914A-D3BA3CBB29A1}" dt="2024-02-09T08:51:16.565" v="817" actId="478"/>
          <ac:spMkLst>
            <pc:docMk/>
            <pc:sldMk cId="3852499584" sldId="288"/>
            <ac:spMk id="9" creationId="{D8ABEC96-1BCE-3063-CA5A-54E9326C8D33}"/>
          </ac:spMkLst>
        </pc:spChg>
        <pc:spChg chg="add mod">
          <ac:chgData name="Manolis Kiagias" userId="c3565f1950a8e34f" providerId="LiveId" clId="{47EE1588-D423-454F-914A-D3BA3CBB29A1}" dt="2024-02-09T09:05:35.914" v="940" actId="2085"/>
          <ac:spMkLst>
            <pc:docMk/>
            <pc:sldMk cId="3852499584" sldId="288"/>
            <ac:spMk id="10" creationId="{F135BA79-F3E7-0C58-88FC-512EEB43CA63}"/>
          </ac:spMkLst>
        </pc:spChg>
        <pc:spChg chg="add mod">
          <ac:chgData name="Manolis Kiagias" userId="c3565f1950a8e34f" providerId="LiveId" clId="{47EE1588-D423-454F-914A-D3BA3CBB29A1}" dt="2024-02-09T09:05:42.514" v="942" actId="403"/>
          <ac:spMkLst>
            <pc:docMk/>
            <pc:sldMk cId="3852499584" sldId="288"/>
            <ac:spMk id="11" creationId="{336ECF5B-4574-6184-04AB-216C048A4E81}"/>
          </ac:spMkLst>
        </pc:spChg>
        <pc:picChg chg="add mod">
          <ac:chgData name="Manolis Kiagias" userId="c3565f1950a8e34f" providerId="LiveId" clId="{47EE1588-D423-454F-914A-D3BA3CBB29A1}" dt="2024-02-09T08:44:24.853" v="720" actId="1076"/>
          <ac:picMkLst>
            <pc:docMk/>
            <pc:sldMk cId="3852499584" sldId="288"/>
            <ac:picMk id="4" creationId="{B2E3C40B-E164-83B7-49A5-E2D4E16BEC73}"/>
          </ac:picMkLst>
        </pc:picChg>
        <pc:picChg chg="del">
          <ac:chgData name="Manolis Kiagias" userId="c3565f1950a8e34f" providerId="LiveId" clId="{47EE1588-D423-454F-914A-D3BA3CBB29A1}" dt="2024-02-09T08:43:18.855" v="710" actId="478"/>
          <ac:picMkLst>
            <pc:docMk/>
            <pc:sldMk cId="3852499584" sldId="288"/>
            <ac:picMk id="6" creationId="{B8D62A2D-C0BE-7F3E-6DD3-E4CE6A7052ED}"/>
          </ac:picMkLst>
        </pc:picChg>
        <pc:picChg chg="add mod modCrop">
          <ac:chgData name="Manolis Kiagias" userId="c3565f1950a8e34f" providerId="LiveId" clId="{47EE1588-D423-454F-914A-D3BA3CBB29A1}" dt="2024-02-09T09:07:39.256" v="950" actId="1076"/>
          <ac:picMkLst>
            <pc:docMk/>
            <pc:sldMk cId="3852499584" sldId="288"/>
            <ac:picMk id="13" creationId="{DF489CE3-B512-8BE1-259D-228D5102B21D}"/>
          </ac:picMkLst>
        </pc:picChg>
        <pc:picChg chg="add del mod">
          <ac:chgData name="Manolis Kiagias" userId="c3565f1950a8e34f" providerId="LiveId" clId="{47EE1588-D423-454F-914A-D3BA3CBB29A1}" dt="2024-02-09T09:07:14.732" v="943" actId="478"/>
          <ac:picMkLst>
            <pc:docMk/>
            <pc:sldMk cId="3852499584" sldId="288"/>
            <ac:picMk id="4098" creationId="{A2117B89-5604-31F0-31BD-D334A01B3315}"/>
          </ac:picMkLst>
        </pc:picChg>
      </pc:sldChg>
      <pc:sldChg chg="addSp delSp modSp add mod ord">
        <pc:chgData name="Manolis Kiagias" userId="c3565f1950a8e34f" providerId="LiveId" clId="{47EE1588-D423-454F-914A-D3BA3CBB29A1}" dt="2024-02-09T09:22:30.340" v="1228" actId="207"/>
        <pc:sldMkLst>
          <pc:docMk/>
          <pc:sldMk cId="1390045518" sldId="289"/>
        </pc:sldMkLst>
        <pc:spChg chg="del">
          <ac:chgData name="Manolis Kiagias" userId="c3565f1950a8e34f" providerId="LiveId" clId="{47EE1588-D423-454F-914A-D3BA3CBB29A1}" dt="2024-02-09T09:16:42.634" v="987" actId="478"/>
          <ac:spMkLst>
            <pc:docMk/>
            <pc:sldMk cId="1390045518" sldId="289"/>
            <ac:spMk id="2" creationId="{2C4A5962-1026-5F37-431C-82459D8F8459}"/>
          </ac:spMkLst>
        </pc:spChg>
        <pc:spChg chg="mod">
          <ac:chgData name="Manolis Kiagias" userId="c3565f1950a8e34f" providerId="LiveId" clId="{47EE1588-D423-454F-914A-D3BA3CBB29A1}" dt="2024-02-09T09:15:59.386" v="979" actId="20577"/>
          <ac:spMkLst>
            <pc:docMk/>
            <pc:sldMk cId="1390045518" sldId="289"/>
            <ac:spMk id="3" creationId="{7A024F44-CD0A-3E59-531C-7DC49F3813EB}"/>
          </ac:spMkLst>
        </pc:spChg>
        <pc:spChg chg="del mod">
          <ac:chgData name="Manolis Kiagias" userId="c3565f1950a8e34f" providerId="LiveId" clId="{47EE1588-D423-454F-914A-D3BA3CBB29A1}" dt="2024-02-09T09:16:39.314" v="986" actId="478"/>
          <ac:spMkLst>
            <pc:docMk/>
            <pc:sldMk cId="1390045518" sldId="289"/>
            <ac:spMk id="5" creationId="{3362BF12-B8C3-53EE-939F-4E853C247B30}"/>
          </ac:spMkLst>
        </pc:spChg>
        <pc:spChg chg="add mod">
          <ac:chgData name="Manolis Kiagias" userId="c3565f1950a8e34f" providerId="LiveId" clId="{47EE1588-D423-454F-914A-D3BA3CBB29A1}" dt="2024-02-09T09:18:42.954" v="1021" actId="14100"/>
          <ac:spMkLst>
            <pc:docMk/>
            <pc:sldMk cId="1390045518" sldId="289"/>
            <ac:spMk id="7" creationId="{BAC6BB61-959D-2AED-0FD3-42ED1200C455}"/>
          </ac:spMkLst>
        </pc:spChg>
        <pc:spChg chg="add mod">
          <ac:chgData name="Manolis Kiagias" userId="c3565f1950a8e34f" providerId="LiveId" clId="{47EE1588-D423-454F-914A-D3BA3CBB29A1}" dt="2024-02-09T09:19:39.184" v="1042" actId="14100"/>
          <ac:spMkLst>
            <pc:docMk/>
            <pc:sldMk cId="1390045518" sldId="289"/>
            <ac:spMk id="8" creationId="{A75D3060-B1AD-D25D-250D-42B6AF0399E4}"/>
          </ac:spMkLst>
        </pc:spChg>
        <pc:spChg chg="add mod">
          <ac:chgData name="Manolis Kiagias" userId="c3565f1950a8e34f" providerId="LiveId" clId="{47EE1588-D423-454F-914A-D3BA3CBB29A1}" dt="2024-02-09T09:19:47.379" v="1043" actId="207"/>
          <ac:spMkLst>
            <pc:docMk/>
            <pc:sldMk cId="1390045518" sldId="289"/>
            <ac:spMk id="9" creationId="{E50778DF-DE54-602E-829C-F737E97735F9}"/>
          </ac:spMkLst>
        </pc:spChg>
        <pc:spChg chg="add mod">
          <ac:chgData name="Manolis Kiagias" userId="c3565f1950a8e34f" providerId="LiveId" clId="{47EE1588-D423-454F-914A-D3BA3CBB29A1}" dt="2024-02-09T09:19:56.745" v="1044" actId="207"/>
          <ac:spMkLst>
            <pc:docMk/>
            <pc:sldMk cId="1390045518" sldId="289"/>
            <ac:spMk id="10" creationId="{30275258-72EF-5F6A-50F6-00C905A874AB}"/>
          </ac:spMkLst>
        </pc:spChg>
        <pc:spChg chg="add mod">
          <ac:chgData name="Manolis Kiagias" userId="c3565f1950a8e34f" providerId="LiveId" clId="{47EE1588-D423-454F-914A-D3BA3CBB29A1}" dt="2024-02-09T09:21:01.783" v="1129" actId="1076"/>
          <ac:spMkLst>
            <pc:docMk/>
            <pc:sldMk cId="1390045518" sldId="289"/>
            <ac:spMk id="11" creationId="{DAEA8EA5-D95C-71E0-C23E-6B775DF32EEA}"/>
          </ac:spMkLst>
        </pc:spChg>
        <pc:spChg chg="add mod">
          <ac:chgData name="Manolis Kiagias" userId="c3565f1950a8e34f" providerId="LiveId" clId="{47EE1588-D423-454F-914A-D3BA3CBB29A1}" dt="2024-02-09T09:22:30.340" v="1228" actId="207"/>
          <ac:spMkLst>
            <pc:docMk/>
            <pc:sldMk cId="1390045518" sldId="289"/>
            <ac:spMk id="12" creationId="{B330C17A-0E56-D08A-D5B8-1E522CF15FE6}"/>
          </ac:spMkLst>
        </pc:spChg>
        <pc:picChg chg="add del mod">
          <ac:chgData name="Manolis Kiagias" userId="c3565f1950a8e34f" providerId="LiveId" clId="{47EE1588-D423-454F-914A-D3BA3CBB29A1}" dt="2024-02-09T09:16:32.468" v="983" actId="478"/>
          <ac:picMkLst>
            <pc:docMk/>
            <pc:sldMk cId="1390045518" sldId="289"/>
            <ac:picMk id="6" creationId="{7C7D9CB4-515B-9442-0903-26EC485631C4}"/>
          </ac:picMkLst>
        </pc:picChg>
        <pc:picChg chg="del">
          <ac:chgData name="Manolis Kiagias" userId="c3565f1950a8e34f" providerId="LiveId" clId="{47EE1588-D423-454F-914A-D3BA3CBB29A1}" dt="2024-02-09T09:15:46.937" v="955" actId="478"/>
          <ac:picMkLst>
            <pc:docMk/>
            <pc:sldMk cId="1390045518" sldId="289"/>
            <ac:picMk id="1026" creationId="{BFE89346-2358-4E06-624A-33498CA100A7}"/>
          </ac:picMkLst>
        </pc:picChg>
      </pc:sldChg>
      <pc:sldChg chg="addSp delSp modSp add mod">
        <pc:chgData name="Manolis Kiagias" userId="c3565f1950a8e34f" providerId="LiveId" clId="{47EE1588-D423-454F-914A-D3BA3CBB29A1}" dt="2024-02-09T10:45:57.105" v="1277" actId="1076"/>
        <pc:sldMkLst>
          <pc:docMk/>
          <pc:sldMk cId="1770810605" sldId="290"/>
        </pc:sldMkLst>
        <pc:spChg chg="mod">
          <ac:chgData name="Manolis Kiagias" userId="c3565f1950a8e34f" providerId="LiveId" clId="{47EE1588-D423-454F-914A-D3BA3CBB29A1}" dt="2024-02-09T10:44:11.909" v="1262" actId="20577"/>
          <ac:spMkLst>
            <pc:docMk/>
            <pc:sldMk cId="1770810605" sldId="290"/>
            <ac:spMk id="3" creationId="{025079B9-BD5B-B4ED-9C0C-D3AE80ACD3CD}"/>
          </ac:spMkLst>
        </pc:spChg>
        <pc:spChg chg="del">
          <ac:chgData name="Manolis Kiagias" userId="c3565f1950a8e34f" providerId="LiveId" clId="{47EE1588-D423-454F-914A-D3BA3CBB29A1}" dt="2024-02-09T10:44:24.246" v="1267" actId="478"/>
          <ac:spMkLst>
            <pc:docMk/>
            <pc:sldMk cId="1770810605" sldId="290"/>
            <ac:spMk id="7" creationId="{0897CCE9-8EF9-C127-A720-8DCEE5EF992C}"/>
          </ac:spMkLst>
        </pc:spChg>
        <pc:spChg chg="del">
          <ac:chgData name="Manolis Kiagias" userId="c3565f1950a8e34f" providerId="LiveId" clId="{47EE1588-D423-454F-914A-D3BA3CBB29A1}" dt="2024-02-09T10:44:24.246" v="1267" actId="478"/>
          <ac:spMkLst>
            <pc:docMk/>
            <pc:sldMk cId="1770810605" sldId="290"/>
            <ac:spMk id="8" creationId="{A6F4851E-9279-13E3-F914-60B946BE4B95}"/>
          </ac:spMkLst>
        </pc:spChg>
        <pc:spChg chg="del">
          <ac:chgData name="Manolis Kiagias" userId="c3565f1950a8e34f" providerId="LiveId" clId="{47EE1588-D423-454F-914A-D3BA3CBB29A1}" dt="2024-02-09T10:44:24.246" v="1267" actId="478"/>
          <ac:spMkLst>
            <pc:docMk/>
            <pc:sldMk cId="1770810605" sldId="290"/>
            <ac:spMk id="9" creationId="{5782AAD4-FF30-ADB1-2634-0B451158D5A8}"/>
          </ac:spMkLst>
        </pc:spChg>
        <pc:spChg chg="del">
          <ac:chgData name="Manolis Kiagias" userId="c3565f1950a8e34f" providerId="LiveId" clId="{47EE1588-D423-454F-914A-D3BA3CBB29A1}" dt="2024-02-09T10:44:24.246" v="1267" actId="478"/>
          <ac:spMkLst>
            <pc:docMk/>
            <pc:sldMk cId="1770810605" sldId="290"/>
            <ac:spMk id="10" creationId="{667DCDFC-6884-8C12-87B9-D563FC22DBC1}"/>
          </ac:spMkLst>
        </pc:spChg>
        <pc:spChg chg="del mod">
          <ac:chgData name="Manolis Kiagias" userId="c3565f1950a8e34f" providerId="LiveId" clId="{47EE1588-D423-454F-914A-D3BA3CBB29A1}" dt="2024-02-09T10:44:18.692" v="1265" actId="478"/>
          <ac:spMkLst>
            <pc:docMk/>
            <pc:sldMk cId="1770810605" sldId="290"/>
            <ac:spMk id="11" creationId="{D26923BD-782A-E928-70D9-294809850EC2}"/>
          </ac:spMkLst>
        </pc:spChg>
        <pc:spChg chg="del">
          <ac:chgData name="Manolis Kiagias" userId="c3565f1950a8e34f" providerId="LiveId" clId="{47EE1588-D423-454F-914A-D3BA3CBB29A1}" dt="2024-02-09T10:44:20.669" v="1266" actId="478"/>
          <ac:spMkLst>
            <pc:docMk/>
            <pc:sldMk cId="1770810605" sldId="290"/>
            <ac:spMk id="12" creationId="{893F85C3-7B0D-164B-1D12-92DE1261F5B5}"/>
          </ac:spMkLst>
        </pc:spChg>
        <pc:picChg chg="add del mod">
          <ac:chgData name="Manolis Kiagias" userId="c3565f1950a8e34f" providerId="LiveId" clId="{47EE1588-D423-454F-914A-D3BA3CBB29A1}" dt="2024-02-09T10:44:54.102" v="1271" actId="478"/>
          <ac:picMkLst>
            <pc:docMk/>
            <pc:sldMk cId="1770810605" sldId="290"/>
            <ac:picMk id="4" creationId="{1843B73D-73D2-9698-EDFE-47CF4148FA71}"/>
          </ac:picMkLst>
        </pc:picChg>
        <pc:picChg chg="del">
          <ac:chgData name="Manolis Kiagias" userId="c3565f1950a8e34f" providerId="LiveId" clId="{47EE1588-D423-454F-914A-D3BA3CBB29A1}" dt="2024-02-09T10:44:14.701" v="1263" actId="478"/>
          <ac:picMkLst>
            <pc:docMk/>
            <pc:sldMk cId="1770810605" sldId="290"/>
            <ac:picMk id="6" creationId="{C542093C-A8D2-6ABA-5846-8EEA689DA89A}"/>
          </ac:picMkLst>
        </pc:picChg>
        <pc:picChg chg="add del">
          <ac:chgData name="Manolis Kiagias" userId="c3565f1950a8e34f" providerId="LiveId" clId="{47EE1588-D423-454F-914A-D3BA3CBB29A1}" dt="2024-02-09T10:45:36.747" v="1273" actId="478"/>
          <ac:picMkLst>
            <pc:docMk/>
            <pc:sldMk cId="1770810605" sldId="290"/>
            <ac:picMk id="13" creationId="{008164D5-AD20-F32A-F872-2A1B45A0AD8D}"/>
          </ac:picMkLst>
        </pc:picChg>
        <pc:picChg chg="add mod">
          <ac:chgData name="Manolis Kiagias" userId="c3565f1950a8e34f" providerId="LiveId" clId="{47EE1588-D423-454F-914A-D3BA3CBB29A1}" dt="2024-02-09T10:45:57.105" v="1277" actId="1076"/>
          <ac:picMkLst>
            <pc:docMk/>
            <pc:sldMk cId="1770810605" sldId="290"/>
            <ac:picMk id="15" creationId="{24ACC116-0547-8C80-362D-205395328A0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66333F-01F1-DCFE-3264-6EF262C3250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1CEDAA-55DF-297E-AABB-A997BA8A647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1884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0719C0-54A2-CC6B-9998-143B2DA964C2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1A0B9-C14B-0FE9-97D9-9C2F17037754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1884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2E67112-FACB-4BAC-AD7F-533625773DA5}" type="slidenum">
              <a:t>‹#›</a:t>
            </a:fld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3044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8386AE-A0F5-45A8-805B-49485EDCB9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0" y="694797"/>
            <a:ext cx="356" cy="35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780318-8116-09EA-B355-E3536C47E83B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343400"/>
            <a:ext cx="5486043" cy="4114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82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450"/>
      </a:spcBef>
      <a:spcAft>
        <a:spcPts val="0"/>
      </a:spcAft>
      <a:buNone/>
      <a:tabLst>
        <a:tab pos="0" algn="l"/>
        <a:tab pos="914400" algn="l"/>
        <a:tab pos="1828800" algn="l"/>
        <a:tab pos="2743200" algn="l"/>
        <a:tab pos="3657600" algn="l"/>
        <a:tab pos="4572000" algn="l"/>
        <a:tab pos="5486400" algn="l"/>
        <a:tab pos="6400800" algn="l"/>
        <a:tab pos="7315200" algn="l"/>
        <a:tab pos="8229600" algn="l"/>
        <a:tab pos="9144000" algn="l"/>
        <a:tab pos="10058400" algn="l"/>
      </a:tabLst>
      <a:defRPr lang="el-GR" sz="1200" b="0" i="0" u="none" strike="noStrike" kern="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Arial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E724F5-E840-FAA8-9E72-DF3B85DF8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403C51-504D-6E90-6C89-E5B35D347E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l-G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9D840-482F-75F0-CC43-900AD6E69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D56729-D4A9-412F-2BBB-533B0D1B0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19B8DD-B187-B393-4A24-CECDC6C0134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291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20F095-FF6C-70CD-C558-6AB8484B4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C87FC1-D051-CAA4-8871-3A148AC64B1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73723-9B5A-EE2A-7E92-CCDD25E22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955399-37A3-4BB1-C2D3-FE529023C3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6B3F9-DDC2-65A6-EA04-1D00B8EFA6C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47806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81EE5-6C9B-0712-4AD7-032C54313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A3BB16-AE32-446C-1A57-E16E6E101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31173D-4C2E-5D2E-C7BC-8E9D1B9C969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02565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FDAF9-2549-77AC-80B5-724DA810D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7FDB42-DF6A-3060-B577-BF77BD317E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EFDA1-C63C-961E-3640-46DBB81D534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21466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33914-1A04-9F15-CFB3-47C88D4CD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4B90EB-4303-3612-95A2-F9839A7A3E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66E354-16ED-6A0B-ACDC-036E131F533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667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95F2A-9FCF-186D-198F-129D58A22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881FB2-DD07-3A59-49C3-21E33CE84B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8B053F-9DCB-7AFF-0E8E-CB75B800CC1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95515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2F7A3-1775-DDA1-A2A0-7CB744E4F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6CFB7-9944-960C-8C8F-472CF360FE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906BB-F377-D4B0-1F77-0AD434735F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50659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2F7A3-1775-DDA1-A2A0-7CB744E4F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6CFB7-9944-960C-8C8F-472CF360FE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695325"/>
            <a:ext cx="0" cy="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906BB-F377-D4B0-1F77-0AD434735F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47242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F51F-A4B0-0CEA-D62A-344C6852F59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234B8-6008-6C6E-8451-639DA5D3AF6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7C7AE-D308-7770-2D54-5E4872DA6DB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F9104-91DD-4FEF-C741-09DDF31D455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DC671-7B8C-0158-CFC2-E3B6C7CF2EA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9C66B7-42BE-4139-8512-566480F29C3C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95642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6228-9C42-F6C3-1BBB-16B3650A3D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05A94-E10A-4458-F60B-32E2687B9A7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6296D-D012-E978-D728-CDEAD212735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67803-3719-0D1B-9247-9BB71700B5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EDA34-C612-41A5-7E09-6958895F77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05CBA2-DDAC-4838-B8CC-1B4AB613994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72252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7729AE-2607-1945-FBF1-5372FBA5469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9"/>
          </a:xfrm>
        </p:spPr>
        <p:txBody>
          <a:bodyPr vert="eaVert"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1D299-4AA7-7486-C9AD-1F46C612CF3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457200" y="274640"/>
            <a:ext cx="60197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190F7-557B-8BB7-0ACA-1E0D851A256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11419-A553-F0AB-DEE3-ADA3F8C27D2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EE48F-DC42-D4F1-2E4C-E60C5E09BD3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DB10D7-36FA-4804-9291-A09807A04B0B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70787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6A90D-65D3-81F6-4F0C-1B5493732CB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98EF3-D216-6E95-A037-59E68AD55E1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86CBB-FCAF-32F0-E9E7-CD48F3B3A3B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3BA20-677F-B91F-DC76-A8C138CDD1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E8C03-3589-C8EF-E6B0-7C8D33518B5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5883089-6FC5-4267-BF30-94962E94EA5C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07310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A0B2-175E-3242-DF83-1917D64C71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DDCC8-3E45-D2FA-4FB2-C2F81FFA05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4BE93-7E0D-8AC7-A15C-20FBA5BA6A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62919-A662-CE0B-05D3-351216A421D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9F9E7-CD44-BFE9-7E7A-4A4F842F924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EFF9B6-A92C-40E6-B018-5C462FD3F9AA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53643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85CE9-F48B-4428-8AAF-4771A0ECA49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8340D-9D22-DC73-5171-002FF12473E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ED9C2-BDC2-D105-3293-5D297711C7F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D1B56-6FAB-5F92-5B1A-C41D27998F0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27F86-6C50-50CD-D317-7F7FBED0103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1919B-D2E6-8E37-DCA5-93BB64C40CB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5211DD-0EE4-45D5-8812-C48BE7FFFD9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0024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D7A0B-CD3E-8C62-7B4E-3EA8038D14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DF205-B1B8-E52A-C15D-B68C3D78B2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7C315-6B19-59C5-2DE9-A7775B490AD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D5DB49-13F4-6E17-8659-458E410D0FB1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F37009-28FC-1F71-89B1-8C07E3AAE6A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0FAC8-1079-039A-9ED8-E6FA4AF1CAF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0B48A6-1605-E9DC-6A3D-C4009827842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77BAFD-7251-A5CA-CE7B-2B01AF06A5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962C09-4480-4E2A-8ACD-1B14FC42ADEC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7238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D05B5-BA40-12F0-6FB9-F96CDAB2470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536E5-7281-2C14-01D5-DA7EDFA01AE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5CBE5-78D4-0CEF-79AD-CE8CB907AC0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3CE486-A22B-48B3-01A3-26B892594C8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34296F-FEAE-418D-91A3-E9EC50A5D27F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50761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DC2B20-D9F5-F262-E510-85D776E8F0D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958D6D-5BEC-30DC-0BDF-F57B34C73F0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655FF-9878-C8D1-72BF-7138BD0FA5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5A1261B-01A7-4C15-AC23-C0E3CDDDE525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664554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29DD-C794-1119-8C4B-7352611FC6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30242-C8E0-B770-C7BE-1147F94B50A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C4F74-A3B1-06AB-7176-B31014C741B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388F4-57A4-CA43-4189-5734ECE35CA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D7D3E-3D5A-B480-553B-197AD6E0167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E8E9C-88F1-A510-1FCD-5F025C5D55A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887A5D-D097-4D2F-A3A6-9B2087A67E82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62688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2F9F9-FC1D-A1F7-E8B2-21E94424CF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5590BC-2D13-9E7E-E006-07FCB235044B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 lang="el-GR"/>
            </a:lvl1pPr>
          </a:lstStyle>
          <a:p>
            <a:pPr lvl="0"/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2E9A5A-94F4-0461-4FF2-4C446604D91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0BA62-1511-E039-C4F7-2C343F61142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A1D31-CFE5-9769-3CC6-B80313BB180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A29571-908A-03FA-F672-23C8E4B00EF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00A851-6D8E-4863-8458-07A058D3164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8290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8E0B6-7745-A8EF-B3C5-7E77EB4DD9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lvl="0"/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B801-482E-E9C4-A40A-8CF886CC72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90237-368A-4626-C1F1-DA288D4C88C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6843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EFAA7-2D80-FB62-AA27-41E24BABF63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5" y="6244922"/>
            <a:ext cx="2895840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F9125-B588-C67E-EC2E-F2FC1F09630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2718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fld id="{370628CA-4D37-49BC-8A20-5488C890AA90}" type="slidenum"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  <a:tab pos="914400" algn="l"/>
          <a:tab pos="1828800" algn="l"/>
          <a:tab pos="2743200" algn="l"/>
          <a:tab pos="3657600" algn="l"/>
          <a:tab pos="4572000" algn="l"/>
          <a:tab pos="5486400" algn="l"/>
          <a:tab pos="6400800" algn="l"/>
          <a:tab pos="7315200" algn="l"/>
          <a:tab pos="8229600" algn="l"/>
          <a:tab pos="9144000" algn="l"/>
          <a:tab pos="10058400" algn="l"/>
        </a:tabLst>
        <a:defRPr lang="el-GR" sz="4400" b="0" i="0" u="none" strike="noStrike" kern="0" cap="none" spc="0" baseline="0">
          <a:solidFill>
            <a:srgbClr val="CC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800"/>
        </a:spcBef>
        <a:spcAft>
          <a:spcPts val="0"/>
        </a:spcAft>
        <a:buNone/>
        <a:tabLst>
          <a:tab pos="571317" algn="l"/>
          <a:tab pos="1485717" algn="l"/>
          <a:tab pos="2400117" algn="l"/>
          <a:tab pos="3314517" algn="l"/>
          <a:tab pos="4228917" algn="l"/>
          <a:tab pos="5143317" algn="l"/>
          <a:tab pos="6057717" algn="l"/>
          <a:tab pos="6972117" algn="l"/>
          <a:tab pos="7886517" algn="l"/>
          <a:tab pos="8800917" algn="l"/>
          <a:tab pos="9715317" algn="l"/>
        </a:tabLst>
        <a:defRPr lang="en-US" sz="3200" b="0" i="0" u="none" strike="noStrike" kern="0" cap="none" spc="0" baseline="0">
          <a:solidFill>
            <a:srgbClr val="FF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A7C3B6-4662-E82B-C080-6DFBDCF884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31999" y="5082116"/>
            <a:ext cx="8348398" cy="1469879"/>
          </a:xfrm>
        </p:spPr>
        <p:txBody>
          <a:bodyPr/>
          <a:lstStyle/>
          <a:p>
            <a:pPr lvl="0"/>
            <a:r>
              <a:rPr lang="el-GR" sz="3200" dirty="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http://www.schoolspace.gr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CA63B4E-F489-9130-58FA-426E845EDC1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87999" y="4650117"/>
            <a:ext cx="8348398" cy="1469879"/>
          </a:xfrm>
        </p:spPr>
        <p:txBody>
          <a:bodyPr/>
          <a:lstStyle/>
          <a:p>
            <a:pPr lvl="0"/>
            <a:r>
              <a:rPr lang="el-GR" sz="3200" dirty="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facebook.com/schoolspace.chania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8373FDB-040B-83E9-E0DA-46D30B2B03B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87999" y="3038762"/>
            <a:ext cx="8568001" cy="1611355"/>
          </a:xfrm>
        </p:spPr>
        <p:txBody>
          <a:bodyPr/>
          <a:lstStyle/>
          <a:p>
            <a:pPr lvl="0"/>
            <a: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Αισθητήρας Υπερήχων</a:t>
            </a:r>
            <a:b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</a:br>
            <a: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«Το Σόναρ»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0C9F1F-4257-C100-626A-D3FB5085182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78" y="168698"/>
            <a:ext cx="9135122" cy="27005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56F2F-2F2A-5C6C-E39A-2E8607924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025079B9-BD5B-B4ED-9C0C-D3AE80ACD3CD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Ένα πρώτο πρόγραμμα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ACC116-0547-8C80-362D-205395328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48" y="868260"/>
            <a:ext cx="6916304" cy="561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10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449B1E7D-9AEC-DE3A-BBF5-E649E8B2789A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Αισθητήρες Υπερήχων / Υπερύθρων</a:t>
            </a:r>
          </a:p>
        </p:txBody>
      </p:sp>
      <p:pic>
        <p:nvPicPr>
          <p:cNvPr id="1026" name="Picture 2" descr="Ultrasonic Sensor - XTronical">
            <a:extLst>
              <a:ext uri="{FF2B5EF4-FFF2-40B4-BE49-F238E27FC236}">
                <a16:creationId xmlns:a16="http://schemas.microsoft.com/office/drawing/2014/main" id="{0824EC2F-BB8E-6AB0-7592-212F28327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" y="875339"/>
            <a:ext cx="5109725" cy="283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0 Best PIR Sensors For Motion Detection And Automatic Light">
            <a:extLst>
              <a:ext uri="{FF2B5EF4-FFF2-40B4-BE49-F238E27FC236}">
                <a16:creationId xmlns:a16="http://schemas.microsoft.com/office/drawing/2014/main" id="{139993F4-A826-6727-FE10-67DAFF8D8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745" y="3375258"/>
            <a:ext cx="4286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10A360B-5411-4970-39D9-34228992E6FA}"/>
              </a:ext>
            </a:extLst>
          </p:cNvPr>
          <p:cNvSpPr/>
          <p:nvPr/>
        </p:nvSpPr>
        <p:spPr>
          <a:xfrm>
            <a:off x="5366666" y="1302560"/>
            <a:ext cx="3018408" cy="15587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cs typeface="Aldhabi" panose="020F0502020204030204" pitchFamily="2" charset="-78"/>
              </a:rPr>
              <a:t>Ενεργός Αισθητήρας Υπερήχων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D668C7-7F46-6DAE-6E21-CAFA7A6F86DB}"/>
              </a:ext>
            </a:extLst>
          </p:cNvPr>
          <p:cNvSpPr/>
          <p:nvPr/>
        </p:nvSpPr>
        <p:spPr>
          <a:xfrm>
            <a:off x="1170663" y="4223631"/>
            <a:ext cx="3018408" cy="15587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cs typeface="Aldhabi" panose="020F0502020204030204" pitchFamily="2" charset="-78"/>
              </a:rPr>
              <a:t>Παθητικός Αισθητήρας Υπερύθρων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C0259-8F11-42AE-319A-D92530C7D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4E5E3C5D-2D51-F787-9F24-02A6459E2723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Παθητικός Αισθητήρας Υπερύθρων</a:t>
            </a:r>
          </a:p>
        </p:txBody>
      </p:sp>
      <p:pic>
        <p:nvPicPr>
          <p:cNvPr id="1028" name="Picture 4" descr="10 Best PIR Sensors For Motion Detection And Automatic Light">
            <a:extLst>
              <a:ext uri="{FF2B5EF4-FFF2-40B4-BE49-F238E27FC236}">
                <a16:creationId xmlns:a16="http://schemas.microsoft.com/office/drawing/2014/main" id="{9D9325D6-3D08-E15F-2650-0913BF64A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8565"/>
            <a:ext cx="4286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yote clipart wiley, Coyote wiley Transparent FREE for download on ...">
            <a:extLst>
              <a:ext uri="{FF2B5EF4-FFF2-40B4-BE49-F238E27FC236}">
                <a16:creationId xmlns:a16="http://schemas.microsoft.com/office/drawing/2014/main" id="{FA3EDDEE-425D-433C-C3C9-ADA376E4A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583" y="3892491"/>
            <a:ext cx="3103653" cy="26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260C4C-B154-6D2A-5662-72182AE20F46}"/>
              </a:ext>
            </a:extLst>
          </p:cNvPr>
          <p:cNvSpPr/>
          <p:nvPr/>
        </p:nvSpPr>
        <p:spPr>
          <a:xfrm>
            <a:off x="4286250" y="1551962"/>
            <a:ext cx="4286250" cy="78856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cs typeface="Aldhabi" panose="020F0502020204030204" pitchFamily="2" charset="-78"/>
              </a:rPr>
              <a:t>Ανιχνεύει θερμά κινούμενα αντικείμενα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B05983F-C801-30B0-C874-214E3A6F88AC}"/>
              </a:ext>
            </a:extLst>
          </p:cNvPr>
          <p:cNvSpPr/>
          <p:nvPr/>
        </p:nvSpPr>
        <p:spPr>
          <a:xfrm>
            <a:off x="621660" y="4911755"/>
            <a:ext cx="5451970" cy="78856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>
                <a:cs typeface="Aldhabi" panose="020F0502020204030204" pitchFamily="2" charset="-78"/>
              </a:rPr>
              <a:t>Παθητικός γιατί δεν μεταδίδει κάποιο σήμα</a:t>
            </a:r>
          </a:p>
        </p:txBody>
      </p:sp>
    </p:spTree>
    <p:extLst>
      <p:ext uri="{BB962C8B-B14F-4D97-AF65-F5344CB8AC3E}">
        <p14:creationId xmlns:p14="http://schemas.microsoft.com/office/powerpoint/2010/main" val="239646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9679B-54E9-40A4-3370-03AABB3DD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E628BA-7DDF-A6C8-0072-60E35DBFE04F}"/>
              </a:ext>
            </a:extLst>
          </p:cNvPr>
          <p:cNvSpPr/>
          <p:nvPr/>
        </p:nvSpPr>
        <p:spPr>
          <a:xfrm>
            <a:off x="285226" y="1174459"/>
            <a:ext cx="8523214" cy="46558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" name="TextShape 1">
            <a:extLst>
              <a:ext uri="{FF2B5EF4-FFF2-40B4-BE49-F238E27FC236}">
                <a16:creationId xmlns:a16="http://schemas.microsoft.com/office/drawing/2014/main" id="{2E630D7E-417C-965F-34C6-6A196622AC90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Πως Λειτουργεί</a:t>
            </a:r>
          </a:p>
        </p:txBody>
      </p:sp>
      <p:pic>
        <p:nvPicPr>
          <p:cNvPr id="2050" name="Picture 2" descr="Coyote clipart wiley, Coyote wiley Transparent FREE for download on ...">
            <a:extLst>
              <a:ext uri="{FF2B5EF4-FFF2-40B4-BE49-F238E27FC236}">
                <a16:creationId xmlns:a16="http://schemas.microsoft.com/office/drawing/2014/main" id="{0EC66717-3B63-BF1A-DF74-4779E8E0F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273583">
            <a:off x="652682" y="1979801"/>
            <a:ext cx="3103653" cy="269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3A330C6-6E5F-87B0-6E95-D95CB5D096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4"/>
          <a:stretch/>
        </p:blipFill>
        <p:spPr bwMode="auto">
          <a:xfrm>
            <a:off x="3756335" y="1779078"/>
            <a:ext cx="4264928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9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C6A37-0D3F-4A01-0744-660B260FE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E5727AE7-B7CF-91E4-29C6-CDAEAC4D9370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Αισθητήρας Υπερήχων</a:t>
            </a:r>
          </a:p>
        </p:txBody>
      </p:sp>
      <p:pic>
        <p:nvPicPr>
          <p:cNvPr id="1026" name="Picture 2" descr="Ultrasonic Sensor - XTronical">
            <a:extLst>
              <a:ext uri="{FF2B5EF4-FFF2-40B4-BE49-F238E27FC236}">
                <a16:creationId xmlns:a16="http://schemas.microsoft.com/office/drawing/2014/main" id="{7195BFCA-5DA2-D927-E5A8-5CEC1471C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" y="875339"/>
            <a:ext cx="5109725" cy="283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C4A8485-5584-49BD-C126-D1DB27D512E0}"/>
              </a:ext>
            </a:extLst>
          </p:cNvPr>
          <p:cNvSpPr/>
          <p:nvPr/>
        </p:nvSpPr>
        <p:spPr>
          <a:xfrm>
            <a:off x="183728" y="3930017"/>
            <a:ext cx="8658268" cy="1011099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cs typeface="Aldhabi" panose="020F0502020204030204" pitchFamily="2" charset="-78"/>
              </a:rPr>
              <a:t>Μπορεί να χρησιμοποιηθεί για τη μέτρηση αποστάσεων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40AD9A1-AD14-9277-74F5-10A1BBB9D1CB}"/>
              </a:ext>
            </a:extLst>
          </p:cNvPr>
          <p:cNvSpPr/>
          <p:nvPr/>
        </p:nvSpPr>
        <p:spPr>
          <a:xfrm>
            <a:off x="183728" y="5161096"/>
            <a:ext cx="8658268" cy="101109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>
                <a:cs typeface="Aldhabi" panose="020F0502020204030204" pitchFamily="2" charset="-78"/>
              </a:rPr>
              <a:t>Γιατί να χρησιμοποιήσουμε υπερήχους και όχι κανονικό ήχο;</a:t>
            </a:r>
          </a:p>
        </p:txBody>
      </p:sp>
    </p:spTree>
    <p:extLst>
      <p:ext uri="{BB962C8B-B14F-4D97-AF65-F5344CB8AC3E}">
        <p14:creationId xmlns:p14="http://schemas.microsoft.com/office/powerpoint/2010/main" val="277526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46195-F11B-0ACF-BB7B-02C788003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4E871291-25DF-3878-4C28-5FB626E7834E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Πως Λειτουργεί;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53B196B-059D-4E90-A2A5-6F6EFA3BB535}"/>
              </a:ext>
            </a:extLst>
          </p:cNvPr>
          <p:cNvSpPr/>
          <p:nvPr/>
        </p:nvSpPr>
        <p:spPr>
          <a:xfrm>
            <a:off x="242866" y="5161096"/>
            <a:ext cx="8658268" cy="713472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cs typeface="Aldhabi" panose="020F0502020204030204" pitchFamily="2" charset="-78"/>
              </a:rPr>
              <a:t>Στέλνει ένα ηχητικό παλμό (</a:t>
            </a:r>
            <a:r>
              <a:rPr lang="en-US" sz="2800" dirty="0">
                <a:cs typeface="Aldhabi" panose="020F0502020204030204" pitchFamily="2" charset="-78"/>
              </a:rPr>
              <a:t>ping) 40000 Hz</a:t>
            </a:r>
            <a:endParaRPr lang="el-GR" sz="2800" dirty="0">
              <a:cs typeface="Aldhabi" panose="020F0502020204030204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65D5DD-3B3D-9730-F60A-8EE2D45A3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29" y="983432"/>
            <a:ext cx="7548883" cy="398279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A5F61FA-F742-A357-401B-A783557651A5}"/>
              </a:ext>
            </a:extLst>
          </p:cNvPr>
          <p:cNvSpPr/>
          <p:nvPr/>
        </p:nvSpPr>
        <p:spPr>
          <a:xfrm>
            <a:off x="242866" y="5942671"/>
            <a:ext cx="8658268" cy="71347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cs typeface="Aldhabi" panose="020F0502020204030204" pitchFamily="2" charset="-78"/>
              </a:rPr>
              <a:t>Περιμένει να ακούσει την αντανάκλαση του (</a:t>
            </a:r>
            <a:r>
              <a:rPr lang="en-US" sz="2800" dirty="0">
                <a:cs typeface="Aldhabi" panose="020F0502020204030204" pitchFamily="2" charset="-78"/>
              </a:rPr>
              <a:t>echo)</a:t>
            </a:r>
            <a:endParaRPr lang="el-GR" sz="2800" dirty="0">
              <a:cs typeface="Aldhabi" panose="020F050202020403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1765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897D7-CCCA-4C2C-2160-4562F975A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569E27F1-D954-EFB0-7374-B449EB67FD66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Πως Λειτουργεί;</a:t>
            </a:r>
          </a:p>
        </p:txBody>
      </p:sp>
      <p:pic>
        <p:nvPicPr>
          <p:cNvPr id="4" name="Picture 2" descr="Ultrasonic Sensor - XTronical">
            <a:extLst>
              <a:ext uri="{FF2B5EF4-FFF2-40B4-BE49-F238E27FC236}">
                <a16:creationId xmlns:a16="http://schemas.microsoft.com/office/drawing/2014/main" id="{B2E3C40B-E164-83B7-49A5-E2D4E16BEC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5" t="36903" r="31194" b="-12"/>
          <a:stretch/>
        </p:blipFill>
        <p:spPr bwMode="auto">
          <a:xfrm>
            <a:off x="318781" y="983432"/>
            <a:ext cx="1929468" cy="178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3070010D-2677-506E-356A-34A0B797A665}"/>
              </a:ext>
            </a:extLst>
          </p:cNvPr>
          <p:cNvSpPr/>
          <p:nvPr/>
        </p:nvSpPr>
        <p:spPr>
          <a:xfrm>
            <a:off x="92365" y="3951215"/>
            <a:ext cx="2155884" cy="1148838"/>
          </a:xfrm>
          <a:prstGeom prst="wedgeEllipseCallout">
            <a:avLst>
              <a:gd name="adj1" fmla="val -8818"/>
              <a:gd name="adj2" fmla="val -155392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rgbClr val="00B0F0"/>
                </a:solidFill>
              </a:rPr>
              <a:t>Στέλνουμε παλμό στο </a:t>
            </a:r>
            <a:r>
              <a:rPr lang="en-US" dirty="0">
                <a:solidFill>
                  <a:srgbClr val="00B0F0"/>
                </a:solidFill>
              </a:rPr>
              <a:t>Trigger</a:t>
            </a:r>
            <a:endParaRPr lang="el-GR" dirty="0">
              <a:solidFill>
                <a:srgbClr val="00B0F0"/>
              </a:solidFill>
            </a:endParaRPr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C984C244-9031-885F-258F-1C0516AC6F52}"/>
              </a:ext>
            </a:extLst>
          </p:cNvPr>
          <p:cNvSpPr/>
          <p:nvPr/>
        </p:nvSpPr>
        <p:spPr>
          <a:xfrm>
            <a:off x="2248249" y="4647048"/>
            <a:ext cx="2155884" cy="1148838"/>
          </a:xfrm>
          <a:prstGeom prst="wedgeEllipseCallout">
            <a:avLst>
              <a:gd name="adj1" fmla="val -95981"/>
              <a:gd name="adj2" fmla="val -218921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bg1"/>
                </a:solidFill>
              </a:rPr>
              <a:t>Λαμβάνουμε αντανάκλαση στο </a:t>
            </a:r>
            <a:r>
              <a:rPr lang="en-US" dirty="0">
                <a:solidFill>
                  <a:schemeClr val="bg1"/>
                </a:solidFill>
              </a:rPr>
              <a:t>echo</a:t>
            </a:r>
            <a:endParaRPr lang="el-GR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135BA79-F3E7-0C58-88FC-512EEB43CA63}"/>
              </a:ext>
            </a:extLst>
          </p:cNvPr>
          <p:cNvSpPr/>
          <p:nvPr/>
        </p:nvSpPr>
        <p:spPr>
          <a:xfrm>
            <a:off x="4664279" y="4953019"/>
            <a:ext cx="4127383" cy="68438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000" dirty="0"/>
              <a:t>Απόσταση = Χρόνος * Ταχύτητα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36ECF5B-4574-6184-04AB-216C048A4E81}"/>
              </a:ext>
            </a:extLst>
          </p:cNvPr>
          <p:cNvSpPr/>
          <p:nvPr/>
        </p:nvSpPr>
        <p:spPr>
          <a:xfrm>
            <a:off x="92365" y="6005944"/>
            <a:ext cx="8825132" cy="68438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/>
              <a:t>Τι πρέπει να προσέξουμε σε σχέση με το χρόνο;</a:t>
            </a:r>
          </a:p>
        </p:txBody>
      </p:sp>
      <p:pic>
        <p:nvPicPr>
          <p:cNvPr id="13" name="Picture 12" descr="A diagram of a radio frequency&#10;&#10;Description automatically generated">
            <a:extLst>
              <a:ext uri="{FF2B5EF4-FFF2-40B4-BE49-F238E27FC236}">
                <a16:creationId xmlns:a16="http://schemas.microsoft.com/office/drawing/2014/main" id="{DF489CE3-B512-8BE1-259D-228D5102B2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1"/>
          <a:stretch/>
        </p:blipFill>
        <p:spPr>
          <a:xfrm>
            <a:off x="2440934" y="788565"/>
            <a:ext cx="6535286" cy="3000376"/>
          </a:xfrm>
          <a:prstGeom prst="rect">
            <a:avLst/>
          </a:prstGeom>
        </p:spPr>
      </p:pic>
      <p:sp>
        <p:nvSpPr>
          <p:cNvPr id="2" name="Speech Bubble: Oval 7">
            <a:extLst>
              <a:ext uri="{FF2B5EF4-FFF2-40B4-BE49-F238E27FC236}">
                <a16:creationId xmlns:a16="http://schemas.microsoft.com/office/drawing/2014/main" id="{BF5EDB08-9DE5-5EF3-78F5-89805B275BA1}"/>
              </a:ext>
            </a:extLst>
          </p:cNvPr>
          <p:cNvSpPr/>
          <p:nvPr/>
        </p:nvSpPr>
        <p:spPr>
          <a:xfrm>
            <a:off x="5448416" y="3435639"/>
            <a:ext cx="2155884" cy="1148838"/>
          </a:xfrm>
          <a:prstGeom prst="wedgeEllipseCallout">
            <a:avLst>
              <a:gd name="adj1" fmla="val -9331"/>
              <a:gd name="adj2" fmla="val -9049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>
                <a:solidFill>
                  <a:schemeClr val="bg1"/>
                </a:solidFill>
              </a:rPr>
              <a:t>Πρέπει να μετρήσουμε αυτό το χρόνο</a:t>
            </a:r>
          </a:p>
        </p:txBody>
      </p:sp>
    </p:spTree>
    <p:extLst>
      <p:ext uri="{BB962C8B-B14F-4D97-AF65-F5344CB8AC3E}">
        <p14:creationId xmlns:p14="http://schemas.microsoft.com/office/powerpoint/2010/main" val="385249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CEB83-992D-83A8-D1D7-44B40DE3B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7A024F44-CD0A-3E59-531C-7DC49F3813EB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Πως Συνδέεται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D9CB4-515B-9442-0903-26EC485631C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5F6"/>
              </a:clrFrom>
              <a:clrTo>
                <a:srgbClr val="F4F5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33206" y="888950"/>
            <a:ext cx="5277587" cy="4677428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BAC6BB61-959D-2AED-0FD3-42ED1200C455}"/>
              </a:ext>
            </a:extLst>
          </p:cNvPr>
          <p:cNvSpPr/>
          <p:nvPr/>
        </p:nvSpPr>
        <p:spPr>
          <a:xfrm>
            <a:off x="2282512" y="6014906"/>
            <a:ext cx="1174458" cy="687898"/>
          </a:xfrm>
          <a:prstGeom prst="wedgeEllipseCallout">
            <a:avLst>
              <a:gd name="adj1" fmla="val 92340"/>
              <a:gd name="adj2" fmla="val -11309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+5</a:t>
            </a:r>
            <a:r>
              <a:rPr lang="en-US" dirty="0"/>
              <a:t>V</a:t>
            </a:r>
            <a:endParaRPr lang="el-GR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A75D3060-B1AD-D25D-250D-42B6AF0399E4}"/>
              </a:ext>
            </a:extLst>
          </p:cNvPr>
          <p:cNvSpPr/>
          <p:nvPr/>
        </p:nvSpPr>
        <p:spPr>
          <a:xfrm>
            <a:off x="6763610" y="6006517"/>
            <a:ext cx="1174458" cy="687898"/>
          </a:xfrm>
          <a:prstGeom prst="wedgeEllipseCallout">
            <a:avLst>
              <a:gd name="adj1" fmla="val -186145"/>
              <a:gd name="adj2" fmla="val -113523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GND</a:t>
            </a:r>
            <a:endParaRPr lang="el-GR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E50778DF-DE54-602E-829C-F737E97735F9}"/>
              </a:ext>
            </a:extLst>
          </p:cNvPr>
          <p:cNvSpPr/>
          <p:nvPr/>
        </p:nvSpPr>
        <p:spPr>
          <a:xfrm>
            <a:off x="3540854" y="6006517"/>
            <a:ext cx="1174458" cy="687898"/>
          </a:xfrm>
          <a:prstGeom prst="wedgeEllipseCallout">
            <a:avLst>
              <a:gd name="adj1" fmla="val 16974"/>
              <a:gd name="adj2" fmla="val -108644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GP16</a:t>
            </a:r>
            <a:endParaRPr lang="el-GR" sz="1400" dirty="0">
              <a:solidFill>
                <a:schemeClr val="tx1"/>
              </a:solidFill>
            </a:endParaRP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30275258-72EF-5F6A-50F6-00C905A874AB}"/>
              </a:ext>
            </a:extLst>
          </p:cNvPr>
          <p:cNvSpPr/>
          <p:nvPr/>
        </p:nvSpPr>
        <p:spPr>
          <a:xfrm>
            <a:off x="4759353" y="6023295"/>
            <a:ext cx="1916327" cy="671120"/>
          </a:xfrm>
          <a:prstGeom prst="wedgeEllipseCallout">
            <a:avLst>
              <a:gd name="adj1" fmla="val -44450"/>
              <a:gd name="adj2" fmla="val -114850"/>
            </a:avLst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GP17</a:t>
            </a:r>
            <a:endParaRPr lang="el-GR" sz="1400" dirty="0"/>
          </a:p>
          <a:p>
            <a:pPr algn="ctr"/>
            <a:r>
              <a:rPr lang="el-GR" sz="1400" dirty="0"/>
              <a:t>Μέσω διαιρέτη τάσης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AEA8EA5-D95C-71E0-C23E-6B775DF32EEA}"/>
              </a:ext>
            </a:extLst>
          </p:cNvPr>
          <p:cNvSpPr/>
          <p:nvPr/>
        </p:nvSpPr>
        <p:spPr>
          <a:xfrm>
            <a:off x="423188" y="3791824"/>
            <a:ext cx="3020036" cy="127512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GP16 – Trigger</a:t>
            </a:r>
          </a:p>
          <a:p>
            <a:pPr algn="ctr"/>
            <a:r>
              <a:rPr lang="el-GR" dirty="0"/>
              <a:t>Εξοδος – Στέλνουμε σήμα για να παραχθεί ο υπέρηχος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330C17A-0E56-D08A-D5B8-1E522CF15FE6}"/>
              </a:ext>
            </a:extLst>
          </p:cNvPr>
          <p:cNvSpPr/>
          <p:nvPr/>
        </p:nvSpPr>
        <p:spPr>
          <a:xfrm>
            <a:off x="5580776" y="3791824"/>
            <a:ext cx="3020036" cy="127512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GP17 – Echo</a:t>
            </a:r>
          </a:p>
          <a:p>
            <a:pPr algn="ctr"/>
            <a:r>
              <a:rPr lang="el-GR" dirty="0"/>
              <a:t>Είσοδος – Λαμβάνουμε σήμα στην αντανάκλαση</a:t>
            </a:r>
          </a:p>
        </p:txBody>
      </p:sp>
    </p:spTree>
    <p:extLst>
      <p:ext uri="{BB962C8B-B14F-4D97-AF65-F5344CB8AC3E}">
        <p14:creationId xmlns:p14="http://schemas.microsoft.com/office/powerpoint/2010/main" val="1390045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CEB83-992D-83A8-D1D7-44B40DE3B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7A024F44-CD0A-3E59-531C-7DC49F3813EB}"/>
              </a:ext>
            </a:extLst>
          </p:cNvPr>
          <p:cNvSpPr txBox="1"/>
          <p:nvPr/>
        </p:nvSpPr>
        <p:spPr>
          <a:xfrm>
            <a:off x="0" y="0"/>
            <a:ext cx="9144000" cy="788565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DejaVu Sans" panose="020B0603030804020204" pitchFamily="34" charset="0"/>
              </a:defRPr>
            </a:lvl9pPr>
          </a:lstStyle>
          <a:p>
            <a:pPr algn="ctr" eaLnBrk="1" hangingPunct="1"/>
            <a:r>
              <a:rPr lang="el-GR" altLang="el-GR" sz="3600" dirty="0">
                <a:solidFill>
                  <a:srgbClr val="FFFFFF"/>
                </a:solidFill>
                <a:latin typeface="+mn-lt"/>
              </a:rPr>
              <a:t>Διαιρέτης Τάσης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D9CB4-515B-9442-0903-26EC48563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4F5F6"/>
              </a:clrFrom>
              <a:clrTo>
                <a:srgbClr val="F4F5F6">
                  <a:alpha val="0"/>
                </a:srgbClr>
              </a:clrTo>
            </a:clrChange>
          </a:blip>
          <a:srcRect b="27256"/>
          <a:stretch/>
        </p:blipFill>
        <p:spPr>
          <a:xfrm>
            <a:off x="1933206" y="888950"/>
            <a:ext cx="5277587" cy="340255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AEA0FBB-3194-AAB2-D767-6CD69C4E2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988270" y="4667402"/>
            <a:ext cx="1476290" cy="442887"/>
          </a:xfrm>
          <a:prstGeom prst="rect">
            <a:avLst/>
          </a:prstGeom>
        </p:spPr>
      </p:pic>
      <p:pic>
        <p:nvPicPr>
          <p:cNvPr id="1026" name="Picture 2" descr="Buy Resistor 3W 2.2kohm 5% (2k2) at the right price @ Electrokit">
            <a:extLst>
              <a:ext uri="{FF2B5EF4-FFF2-40B4-BE49-F238E27FC236}">
                <a16:creationId xmlns:a16="http://schemas.microsoft.com/office/drawing/2014/main" id="{EE84AD9D-6214-794D-4C8B-88397E6B9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197" y="5331951"/>
            <a:ext cx="1671725" cy="50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BC3226-64B9-FBC5-0714-EA1FC4E2E878}"/>
              </a:ext>
            </a:extLst>
          </p:cNvPr>
          <p:cNvCxnSpPr>
            <a:cxnSpLocks/>
            <a:endCxn id="1026" idx="3"/>
          </p:cNvCxnSpPr>
          <p:nvPr/>
        </p:nvCxnSpPr>
        <p:spPr>
          <a:xfrm>
            <a:off x="4992737" y="4291509"/>
            <a:ext cx="1363185" cy="1291201"/>
          </a:xfrm>
          <a:prstGeom prst="line">
            <a:avLst/>
          </a:prstGeom>
          <a:ln w="539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7C7851A-C1C8-873D-37DC-43B821E41A24}"/>
              </a:ext>
            </a:extLst>
          </p:cNvPr>
          <p:cNvCxnSpPr>
            <a:cxnSpLocks/>
          </p:cNvCxnSpPr>
          <p:nvPr/>
        </p:nvCxnSpPr>
        <p:spPr>
          <a:xfrm>
            <a:off x="4726415" y="5269455"/>
            <a:ext cx="0" cy="828415"/>
          </a:xfrm>
          <a:prstGeom prst="line">
            <a:avLst/>
          </a:prstGeom>
          <a:ln w="317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peech Bubble: Oval 9">
            <a:extLst>
              <a:ext uri="{FF2B5EF4-FFF2-40B4-BE49-F238E27FC236}">
                <a16:creationId xmlns:a16="http://schemas.microsoft.com/office/drawing/2014/main" id="{7485F678-A16C-09BF-0E03-0B7A59A8102B}"/>
              </a:ext>
            </a:extLst>
          </p:cNvPr>
          <p:cNvSpPr/>
          <p:nvPr/>
        </p:nvSpPr>
        <p:spPr>
          <a:xfrm>
            <a:off x="3768251" y="5996313"/>
            <a:ext cx="1916327" cy="671120"/>
          </a:xfrm>
          <a:prstGeom prst="wedgeEllipseCallout">
            <a:avLst>
              <a:gd name="adj1" fmla="val -22202"/>
              <a:gd name="adj2" fmla="val -46307"/>
            </a:avLst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GP17</a:t>
            </a:r>
            <a:endParaRPr lang="el-GR" sz="1400" dirty="0"/>
          </a:p>
        </p:txBody>
      </p:sp>
      <p:sp>
        <p:nvSpPr>
          <p:cNvPr id="21" name="Rectangle: Rounded Corners 10">
            <a:extLst>
              <a:ext uri="{FF2B5EF4-FFF2-40B4-BE49-F238E27FC236}">
                <a16:creationId xmlns:a16="http://schemas.microsoft.com/office/drawing/2014/main" id="{1CA1E691-DF90-A7FC-B40F-413CCF32EB36}"/>
              </a:ext>
            </a:extLst>
          </p:cNvPr>
          <p:cNvSpPr/>
          <p:nvPr/>
        </p:nvSpPr>
        <p:spPr>
          <a:xfrm>
            <a:off x="423188" y="3994329"/>
            <a:ext cx="3020036" cy="127512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Ο </a:t>
            </a:r>
            <a:r>
              <a:rPr lang="el-GR" dirty="0" err="1"/>
              <a:t>Διαιρ</a:t>
            </a:r>
            <a:r>
              <a:rPr lang="en-US" dirty="0" err="1"/>
              <a:t>έ</a:t>
            </a:r>
            <a:r>
              <a:rPr lang="el-GR" dirty="0"/>
              <a:t>της τάσης εξασφαλίζει ότι το </a:t>
            </a:r>
            <a:r>
              <a:rPr lang="en-US" dirty="0"/>
              <a:t>Pico </a:t>
            </a:r>
            <a:r>
              <a:rPr lang="el-GR" dirty="0"/>
              <a:t>δεν θα δεχτεί 5</a:t>
            </a:r>
            <a:r>
              <a:rPr lang="en-US" dirty="0"/>
              <a:t>V </a:t>
            </a:r>
            <a:r>
              <a:rPr lang="el-GR" dirty="0"/>
              <a:t>στην είσοδο!</a:t>
            </a:r>
          </a:p>
        </p:txBody>
      </p:sp>
    </p:spTree>
    <p:extLst>
      <p:ext uri="{BB962C8B-B14F-4D97-AF65-F5344CB8AC3E}">
        <p14:creationId xmlns:p14="http://schemas.microsoft.com/office/powerpoint/2010/main" val="381521770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172</Words>
  <Application>Microsoft Macintosh PowerPoint</Application>
  <PresentationFormat>On-screen Show (4:3)</PresentationFormat>
  <Paragraphs>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Liberation Serif</vt:lpstr>
      <vt:lpstr>Default</vt:lpstr>
      <vt:lpstr>http://www.schoolspace.gr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sonicy_@hotmail.com</dc:creator>
  <cp:lastModifiedBy>Manolis Kiagias</cp:lastModifiedBy>
  <cp:revision>32</cp:revision>
  <dcterms:created xsi:type="dcterms:W3CDTF">2015-11-18T00:35:39Z</dcterms:created>
  <dcterms:modified xsi:type="dcterms:W3CDTF">2024-02-10T06:31:17Z</dcterms:modified>
</cp:coreProperties>
</file>

<file path=docProps/thumbnail.jpeg>
</file>